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74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3" r:id="rId16"/>
  </p:sldIdLst>
  <p:sldSz cx="12192000" cy="6858000"/>
  <p:notesSz cx="7011988" cy="92979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CCC3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lly Turner" userId="ed8698aa-a7c9-4b19-95d7-f5c136696b12" providerId="ADAL" clId="{69C58636-32AF-44C6-89F4-3741C6E5BA54}"/>
    <pc:docChg chg="custSel addSld delSld modSld">
      <pc:chgData name="Milly Turner" userId="ed8698aa-a7c9-4b19-95d7-f5c136696b12" providerId="ADAL" clId="{69C58636-32AF-44C6-89F4-3741C6E5BA54}" dt="2023-11-30T13:58:47.002" v="110" actId="14100"/>
      <pc:docMkLst>
        <pc:docMk/>
      </pc:docMkLst>
      <pc:sldChg chg="modSp mod">
        <pc:chgData name="Milly Turner" userId="ed8698aa-a7c9-4b19-95d7-f5c136696b12" providerId="ADAL" clId="{69C58636-32AF-44C6-89F4-3741C6E5BA54}" dt="2023-11-30T11:34:50.326" v="7" actId="20577"/>
        <pc:sldMkLst>
          <pc:docMk/>
          <pc:sldMk cId="3913765252" sldId="264"/>
        </pc:sldMkLst>
        <pc:graphicFrameChg chg="modGraphic">
          <ac:chgData name="Milly Turner" userId="ed8698aa-a7c9-4b19-95d7-f5c136696b12" providerId="ADAL" clId="{69C58636-32AF-44C6-89F4-3741C6E5BA54}" dt="2023-11-30T11:34:50.326" v="7" actId="20577"/>
          <ac:graphicFrameMkLst>
            <pc:docMk/>
            <pc:sldMk cId="3913765252" sldId="264"/>
            <ac:graphicFrameMk id="9" creationId="{70ED209D-21E1-7BD8-AA48-E10839CBFA87}"/>
          </ac:graphicFrameMkLst>
        </pc:graphicFrameChg>
      </pc:sldChg>
      <pc:sldChg chg="modSp mod">
        <pc:chgData name="Milly Turner" userId="ed8698aa-a7c9-4b19-95d7-f5c136696b12" providerId="ADAL" clId="{69C58636-32AF-44C6-89F4-3741C6E5BA54}" dt="2023-11-30T11:33:34.592" v="5" actId="20577"/>
        <pc:sldMkLst>
          <pc:docMk/>
          <pc:sldMk cId="85699314" sldId="265"/>
        </pc:sldMkLst>
        <pc:graphicFrameChg chg="modGraphic">
          <ac:chgData name="Milly Turner" userId="ed8698aa-a7c9-4b19-95d7-f5c136696b12" providerId="ADAL" clId="{69C58636-32AF-44C6-89F4-3741C6E5BA54}" dt="2023-11-30T11:33:34.592" v="5" actId="20577"/>
          <ac:graphicFrameMkLst>
            <pc:docMk/>
            <pc:sldMk cId="85699314" sldId="265"/>
            <ac:graphicFrameMk id="9" creationId="{70ED209D-21E1-7BD8-AA48-E10839CBFA87}"/>
          </ac:graphicFrameMkLst>
        </pc:graphicFrameChg>
      </pc:sldChg>
      <pc:sldChg chg="modSp mod">
        <pc:chgData name="Milly Turner" userId="ed8698aa-a7c9-4b19-95d7-f5c136696b12" providerId="ADAL" clId="{69C58636-32AF-44C6-89F4-3741C6E5BA54}" dt="2023-11-30T11:46:36.108" v="10" actId="20577"/>
        <pc:sldMkLst>
          <pc:docMk/>
          <pc:sldMk cId="2254453880" sldId="272"/>
        </pc:sldMkLst>
        <pc:spChg chg="mod">
          <ac:chgData name="Milly Turner" userId="ed8698aa-a7c9-4b19-95d7-f5c136696b12" providerId="ADAL" clId="{69C58636-32AF-44C6-89F4-3741C6E5BA54}" dt="2023-11-30T11:46:36.108" v="10" actId="20577"/>
          <ac:spMkLst>
            <pc:docMk/>
            <pc:sldMk cId="2254453880" sldId="272"/>
            <ac:spMk id="7" creationId="{400A3384-AE36-D15B-4AF4-E634A252F0A7}"/>
          </ac:spMkLst>
        </pc:spChg>
      </pc:sldChg>
      <pc:sldChg chg="new del">
        <pc:chgData name="Milly Turner" userId="ed8698aa-a7c9-4b19-95d7-f5c136696b12" providerId="ADAL" clId="{69C58636-32AF-44C6-89F4-3741C6E5BA54}" dt="2023-11-30T13:49:50.389" v="12" actId="47"/>
        <pc:sldMkLst>
          <pc:docMk/>
          <pc:sldMk cId="562686551" sldId="274"/>
        </pc:sldMkLst>
      </pc:sldChg>
      <pc:sldChg chg="addSp delSp modSp add mod">
        <pc:chgData name="Milly Turner" userId="ed8698aa-a7c9-4b19-95d7-f5c136696b12" providerId="ADAL" clId="{69C58636-32AF-44C6-89F4-3741C6E5BA54}" dt="2023-11-30T13:58:47.002" v="110" actId="14100"/>
        <pc:sldMkLst>
          <pc:docMk/>
          <pc:sldMk cId="4092167894" sldId="274"/>
        </pc:sldMkLst>
        <pc:spChg chg="mod">
          <ac:chgData name="Milly Turner" userId="ed8698aa-a7c9-4b19-95d7-f5c136696b12" providerId="ADAL" clId="{69C58636-32AF-44C6-89F4-3741C6E5BA54}" dt="2023-11-30T13:50:06.463" v="29" actId="20577"/>
          <ac:spMkLst>
            <pc:docMk/>
            <pc:sldMk cId="4092167894" sldId="274"/>
            <ac:spMk id="2" creationId="{1DBC0EF0-7CD8-8DFD-3A11-0FDAF7BB5A7F}"/>
          </ac:spMkLst>
        </pc:spChg>
        <pc:spChg chg="mod">
          <ac:chgData name="Milly Turner" userId="ed8698aa-a7c9-4b19-95d7-f5c136696b12" providerId="ADAL" clId="{69C58636-32AF-44C6-89F4-3741C6E5BA54}" dt="2023-11-30T13:50:56.804" v="90" actId="20577"/>
          <ac:spMkLst>
            <pc:docMk/>
            <pc:sldMk cId="4092167894" sldId="274"/>
            <ac:spMk id="7" creationId="{400A3384-AE36-D15B-4AF4-E634A252F0A7}"/>
          </ac:spMkLst>
        </pc:spChg>
        <pc:graphicFrameChg chg="mod modGraphic">
          <ac:chgData name="Milly Turner" userId="ed8698aa-a7c9-4b19-95d7-f5c136696b12" providerId="ADAL" clId="{69C58636-32AF-44C6-89F4-3741C6E5BA54}" dt="2023-11-30T13:58:47.002" v="110" actId="14100"/>
          <ac:graphicFrameMkLst>
            <pc:docMk/>
            <pc:sldMk cId="4092167894" sldId="274"/>
            <ac:graphicFrameMk id="9" creationId="{70ED209D-21E1-7BD8-AA48-E10839CBFA87}"/>
          </ac:graphicFrameMkLst>
        </pc:graphicFrameChg>
        <pc:picChg chg="del">
          <ac:chgData name="Milly Turner" userId="ed8698aa-a7c9-4b19-95d7-f5c136696b12" providerId="ADAL" clId="{69C58636-32AF-44C6-89F4-3741C6E5BA54}" dt="2023-11-30T13:51:29.704" v="98" actId="478"/>
          <ac:picMkLst>
            <pc:docMk/>
            <pc:sldMk cId="4092167894" sldId="274"/>
            <ac:picMk id="5" creationId="{E44EF4E0-0637-F231-CBFE-043FB7377433}"/>
          </ac:picMkLst>
        </pc:picChg>
        <pc:picChg chg="add mod">
          <ac:chgData name="Milly Turner" userId="ed8698aa-a7c9-4b19-95d7-f5c136696b12" providerId="ADAL" clId="{69C58636-32AF-44C6-89F4-3741C6E5BA54}" dt="2023-11-30T13:56:55.624" v="109" actId="1076"/>
          <ac:picMkLst>
            <pc:docMk/>
            <pc:sldMk cId="4092167894" sldId="274"/>
            <ac:picMk id="6" creationId="{C0A46E42-B454-88FF-0A9B-900A071AC978}"/>
          </ac:picMkLst>
        </pc:picChg>
      </pc:sldChg>
    </pc:docChg>
  </pc:docChgLst>
  <pc:docChgLst>
    <pc:chgData name="Milly Turner" userId="ed8698aa-a7c9-4b19-95d7-f5c136696b12" providerId="ADAL" clId="{EDFA750A-DAD7-4EB3-853A-D2E0DA847B06}"/>
    <pc:docChg chg="undo custSel delSld modSld">
      <pc:chgData name="Milly Turner" userId="ed8698aa-a7c9-4b19-95d7-f5c136696b12" providerId="ADAL" clId="{EDFA750A-DAD7-4EB3-853A-D2E0DA847B06}" dt="2024-02-12T08:42:17.299" v="90" actId="478"/>
      <pc:docMkLst>
        <pc:docMk/>
      </pc:docMkLst>
      <pc:sldChg chg="delSp modSp mod">
        <pc:chgData name="Milly Turner" userId="ed8698aa-a7c9-4b19-95d7-f5c136696b12" providerId="ADAL" clId="{EDFA750A-DAD7-4EB3-853A-D2E0DA847B06}" dt="2024-02-12T08:42:17.299" v="90" actId="478"/>
        <pc:sldMkLst>
          <pc:docMk/>
          <pc:sldMk cId="2804872005" sldId="256"/>
        </pc:sldMkLst>
        <pc:picChg chg="del mod">
          <ac:chgData name="Milly Turner" userId="ed8698aa-a7c9-4b19-95d7-f5c136696b12" providerId="ADAL" clId="{EDFA750A-DAD7-4EB3-853A-D2E0DA847B06}" dt="2024-02-12T08:42:17.299" v="90" actId="478"/>
          <ac:picMkLst>
            <pc:docMk/>
            <pc:sldMk cId="2804872005" sldId="256"/>
            <ac:picMk id="11" creationId="{C83AB899-BF2E-88FC-689F-F23D43D215A2}"/>
          </ac:picMkLst>
        </pc:picChg>
      </pc:sldChg>
      <pc:sldChg chg="modSp mod">
        <pc:chgData name="Milly Turner" userId="ed8698aa-a7c9-4b19-95d7-f5c136696b12" providerId="ADAL" clId="{EDFA750A-DAD7-4EB3-853A-D2E0DA847B06}" dt="2024-02-12T08:38:56.241" v="5" actId="1076"/>
        <pc:sldMkLst>
          <pc:docMk/>
          <pc:sldMk cId="160595879" sldId="258"/>
        </pc:sldMkLst>
        <pc:graphicFrameChg chg="mod modGraphic">
          <ac:chgData name="Milly Turner" userId="ed8698aa-a7c9-4b19-95d7-f5c136696b12" providerId="ADAL" clId="{EDFA750A-DAD7-4EB3-853A-D2E0DA847B06}" dt="2024-02-12T08:38:56.241" v="5" actId="1076"/>
          <ac:graphicFrameMkLst>
            <pc:docMk/>
            <pc:sldMk cId="160595879" sldId="258"/>
            <ac:graphicFrameMk id="9" creationId="{70ED209D-21E1-7BD8-AA48-E10839CBFA87}"/>
          </ac:graphicFrameMkLst>
        </pc:graphicFrameChg>
      </pc:sldChg>
      <pc:sldChg chg="modSp mod">
        <pc:chgData name="Milly Turner" userId="ed8698aa-a7c9-4b19-95d7-f5c136696b12" providerId="ADAL" clId="{EDFA750A-DAD7-4EB3-853A-D2E0DA847B06}" dt="2024-02-12T08:39:28.725" v="37" actId="20577"/>
        <pc:sldMkLst>
          <pc:docMk/>
          <pc:sldMk cId="1193287701" sldId="259"/>
        </pc:sldMkLst>
        <pc:graphicFrameChg chg="mod modGraphic">
          <ac:chgData name="Milly Turner" userId="ed8698aa-a7c9-4b19-95d7-f5c136696b12" providerId="ADAL" clId="{EDFA750A-DAD7-4EB3-853A-D2E0DA847B06}" dt="2024-02-12T08:39:28.725" v="37" actId="20577"/>
          <ac:graphicFrameMkLst>
            <pc:docMk/>
            <pc:sldMk cId="1193287701" sldId="259"/>
            <ac:graphicFrameMk id="9" creationId="{70ED209D-21E1-7BD8-AA48-E10839CBFA87}"/>
          </ac:graphicFrameMkLst>
        </pc:graphicFrameChg>
      </pc:sldChg>
      <pc:sldChg chg="modSp mod">
        <pc:chgData name="Milly Turner" userId="ed8698aa-a7c9-4b19-95d7-f5c136696b12" providerId="ADAL" clId="{EDFA750A-DAD7-4EB3-853A-D2E0DA847B06}" dt="2024-02-12T08:39:42.316" v="40" actId="1076"/>
        <pc:sldMkLst>
          <pc:docMk/>
          <pc:sldMk cId="3543642239" sldId="260"/>
        </pc:sldMkLst>
        <pc:spChg chg="mod">
          <ac:chgData name="Milly Turner" userId="ed8698aa-a7c9-4b19-95d7-f5c136696b12" providerId="ADAL" clId="{EDFA750A-DAD7-4EB3-853A-D2E0DA847B06}" dt="2024-02-12T08:39:38.967" v="39" actId="1076"/>
          <ac:spMkLst>
            <pc:docMk/>
            <pc:sldMk cId="3543642239" sldId="260"/>
            <ac:spMk id="4" creationId="{E694FDFF-8049-D28E-18D5-35CBE1BCB21F}"/>
          </ac:spMkLst>
        </pc:spChg>
        <pc:graphicFrameChg chg="mod modGraphic">
          <ac:chgData name="Milly Turner" userId="ed8698aa-a7c9-4b19-95d7-f5c136696b12" providerId="ADAL" clId="{EDFA750A-DAD7-4EB3-853A-D2E0DA847B06}" dt="2024-02-12T08:39:42.316" v="40" actId="1076"/>
          <ac:graphicFrameMkLst>
            <pc:docMk/>
            <pc:sldMk cId="3543642239" sldId="260"/>
            <ac:graphicFrameMk id="9" creationId="{70ED209D-21E1-7BD8-AA48-E10839CBFA87}"/>
          </ac:graphicFrameMkLst>
        </pc:graphicFrameChg>
      </pc:sldChg>
      <pc:sldChg chg="modSp mod">
        <pc:chgData name="Milly Turner" userId="ed8698aa-a7c9-4b19-95d7-f5c136696b12" providerId="ADAL" clId="{EDFA750A-DAD7-4EB3-853A-D2E0DA847B06}" dt="2024-02-12T08:39:56.660" v="42" actId="1076"/>
        <pc:sldMkLst>
          <pc:docMk/>
          <pc:sldMk cId="2094936727" sldId="261"/>
        </pc:sldMkLst>
        <pc:graphicFrameChg chg="mod modGraphic">
          <ac:chgData name="Milly Turner" userId="ed8698aa-a7c9-4b19-95d7-f5c136696b12" providerId="ADAL" clId="{EDFA750A-DAD7-4EB3-853A-D2E0DA847B06}" dt="2024-02-12T08:39:56.660" v="42" actId="1076"/>
          <ac:graphicFrameMkLst>
            <pc:docMk/>
            <pc:sldMk cId="2094936727" sldId="261"/>
            <ac:graphicFrameMk id="9" creationId="{70ED209D-21E1-7BD8-AA48-E10839CBFA87}"/>
          </ac:graphicFrameMkLst>
        </pc:graphicFrameChg>
      </pc:sldChg>
      <pc:sldChg chg="modSp mod">
        <pc:chgData name="Milly Turner" userId="ed8698aa-a7c9-4b19-95d7-f5c136696b12" providerId="ADAL" clId="{EDFA750A-DAD7-4EB3-853A-D2E0DA847B06}" dt="2024-02-12T08:40:08.472" v="44" actId="1076"/>
        <pc:sldMkLst>
          <pc:docMk/>
          <pc:sldMk cId="4193860506" sldId="262"/>
        </pc:sldMkLst>
        <pc:graphicFrameChg chg="mod modGraphic">
          <ac:chgData name="Milly Turner" userId="ed8698aa-a7c9-4b19-95d7-f5c136696b12" providerId="ADAL" clId="{EDFA750A-DAD7-4EB3-853A-D2E0DA847B06}" dt="2024-02-12T08:40:08.472" v="44" actId="1076"/>
          <ac:graphicFrameMkLst>
            <pc:docMk/>
            <pc:sldMk cId="4193860506" sldId="262"/>
            <ac:graphicFrameMk id="9" creationId="{70ED209D-21E1-7BD8-AA48-E10839CBFA87}"/>
          </ac:graphicFrameMkLst>
        </pc:graphicFrameChg>
      </pc:sldChg>
      <pc:sldChg chg="modSp mod">
        <pc:chgData name="Milly Turner" userId="ed8698aa-a7c9-4b19-95d7-f5c136696b12" providerId="ADAL" clId="{EDFA750A-DAD7-4EB3-853A-D2E0DA847B06}" dt="2024-02-12T08:40:32.830" v="48" actId="1076"/>
        <pc:sldMkLst>
          <pc:docMk/>
          <pc:sldMk cId="1117069906" sldId="263"/>
        </pc:sldMkLst>
        <pc:graphicFrameChg chg="mod modGraphic">
          <ac:chgData name="Milly Turner" userId="ed8698aa-a7c9-4b19-95d7-f5c136696b12" providerId="ADAL" clId="{EDFA750A-DAD7-4EB3-853A-D2E0DA847B06}" dt="2024-02-12T08:40:32.830" v="48" actId="1076"/>
          <ac:graphicFrameMkLst>
            <pc:docMk/>
            <pc:sldMk cId="1117069906" sldId="263"/>
            <ac:graphicFrameMk id="9" creationId="{70ED209D-21E1-7BD8-AA48-E10839CBFA87}"/>
          </ac:graphicFrameMkLst>
        </pc:graphicFrameChg>
      </pc:sldChg>
      <pc:sldChg chg="modSp mod">
        <pc:chgData name="Milly Turner" userId="ed8698aa-a7c9-4b19-95d7-f5c136696b12" providerId="ADAL" clId="{EDFA750A-DAD7-4EB3-853A-D2E0DA847B06}" dt="2024-02-12T08:40:55.296" v="52" actId="1076"/>
        <pc:sldMkLst>
          <pc:docMk/>
          <pc:sldMk cId="3913765252" sldId="264"/>
        </pc:sldMkLst>
        <pc:graphicFrameChg chg="mod modGraphic">
          <ac:chgData name="Milly Turner" userId="ed8698aa-a7c9-4b19-95d7-f5c136696b12" providerId="ADAL" clId="{EDFA750A-DAD7-4EB3-853A-D2E0DA847B06}" dt="2024-02-12T08:40:55.296" v="52" actId="1076"/>
          <ac:graphicFrameMkLst>
            <pc:docMk/>
            <pc:sldMk cId="3913765252" sldId="264"/>
            <ac:graphicFrameMk id="9" creationId="{70ED209D-21E1-7BD8-AA48-E10839CBFA87}"/>
          </ac:graphicFrameMkLst>
        </pc:graphicFrameChg>
      </pc:sldChg>
      <pc:sldChg chg="modSp mod">
        <pc:chgData name="Milly Turner" userId="ed8698aa-a7c9-4b19-95d7-f5c136696b12" providerId="ADAL" clId="{EDFA750A-DAD7-4EB3-853A-D2E0DA847B06}" dt="2024-02-12T08:40:43.242" v="50" actId="1076"/>
        <pc:sldMkLst>
          <pc:docMk/>
          <pc:sldMk cId="85699314" sldId="265"/>
        </pc:sldMkLst>
        <pc:graphicFrameChg chg="mod modGraphic">
          <ac:chgData name="Milly Turner" userId="ed8698aa-a7c9-4b19-95d7-f5c136696b12" providerId="ADAL" clId="{EDFA750A-DAD7-4EB3-853A-D2E0DA847B06}" dt="2024-02-12T08:40:43.242" v="50" actId="1076"/>
          <ac:graphicFrameMkLst>
            <pc:docMk/>
            <pc:sldMk cId="85699314" sldId="265"/>
            <ac:graphicFrameMk id="9" creationId="{70ED209D-21E1-7BD8-AA48-E10839CBFA87}"/>
          </ac:graphicFrameMkLst>
        </pc:graphicFrameChg>
      </pc:sldChg>
      <pc:sldChg chg="modSp mod">
        <pc:chgData name="Milly Turner" userId="ed8698aa-a7c9-4b19-95d7-f5c136696b12" providerId="ADAL" clId="{EDFA750A-DAD7-4EB3-853A-D2E0DA847B06}" dt="2024-02-12T08:41:10.567" v="54" actId="1076"/>
        <pc:sldMkLst>
          <pc:docMk/>
          <pc:sldMk cId="2589515482" sldId="266"/>
        </pc:sldMkLst>
        <pc:graphicFrameChg chg="mod modGraphic">
          <ac:chgData name="Milly Turner" userId="ed8698aa-a7c9-4b19-95d7-f5c136696b12" providerId="ADAL" clId="{EDFA750A-DAD7-4EB3-853A-D2E0DA847B06}" dt="2024-02-12T08:41:10.567" v="54" actId="1076"/>
          <ac:graphicFrameMkLst>
            <pc:docMk/>
            <pc:sldMk cId="2589515482" sldId="266"/>
            <ac:graphicFrameMk id="9" creationId="{70ED209D-21E1-7BD8-AA48-E10839CBFA87}"/>
          </ac:graphicFrameMkLst>
        </pc:graphicFrameChg>
      </pc:sldChg>
      <pc:sldChg chg="modSp mod">
        <pc:chgData name="Milly Turner" userId="ed8698aa-a7c9-4b19-95d7-f5c136696b12" providerId="ADAL" clId="{EDFA750A-DAD7-4EB3-853A-D2E0DA847B06}" dt="2024-02-12T08:41:21.308" v="56" actId="1076"/>
        <pc:sldMkLst>
          <pc:docMk/>
          <pc:sldMk cId="4276878310" sldId="267"/>
        </pc:sldMkLst>
        <pc:graphicFrameChg chg="mod modGraphic">
          <ac:chgData name="Milly Turner" userId="ed8698aa-a7c9-4b19-95d7-f5c136696b12" providerId="ADAL" clId="{EDFA750A-DAD7-4EB3-853A-D2E0DA847B06}" dt="2024-02-12T08:41:21.308" v="56" actId="1076"/>
          <ac:graphicFrameMkLst>
            <pc:docMk/>
            <pc:sldMk cId="4276878310" sldId="267"/>
            <ac:graphicFrameMk id="9" creationId="{70ED209D-21E1-7BD8-AA48-E10839CBFA87}"/>
          </ac:graphicFrameMkLst>
        </pc:graphicFrameChg>
      </pc:sldChg>
      <pc:sldChg chg="modSp mod">
        <pc:chgData name="Milly Turner" userId="ed8698aa-a7c9-4b19-95d7-f5c136696b12" providerId="ADAL" clId="{EDFA750A-DAD7-4EB3-853A-D2E0DA847B06}" dt="2024-02-12T08:41:33.736" v="58" actId="1076"/>
        <pc:sldMkLst>
          <pc:docMk/>
          <pc:sldMk cId="354738291" sldId="268"/>
        </pc:sldMkLst>
        <pc:graphicFrameChg chg="mod modGraphic">
          <ac:chgData name="Milly Turner" userId="ed8698aa-a7c9-4b19-95d7-f5c136696b12" providerId="ADAL" clId="{EDFA750A-DAD7-4EB3-853A-D2E0DA847B06}" dt="2024-02-12T08:41:33.736" v="58" actId="1076"/>
          <ac:graphicFrameMkLst>
            <pc:docMk/>
            <pc:sldMk cId="354738291" sldId="268"/>
            <ac:graphicFrameMk id="9" creationId="{70ED209D-21E1-7BD8-AA48-E10839CBFA87}"/>
          </ac:graphicFrameMkLst>
        </pc:graphicFrameChg>
      </pc:sldChg>
      <pc:sldChg chg="modSp mod">
        <pc:chgData name="Milly Turner" userId="ed8698aa-a7c9-4b19-95d7-f5c136696b12" providerId="ADAL" clId="{EDFA750A-DAD7-4EB3-853A-D2E0DA847B06}" dt="2024-02-12T08:41:46.167" v="60" actId="1076"/>
        <pc:sldMkLst>
          <pc:docMk/>
          <pc:sldMk cId="555743713" sldId="269"/>
        </pc:sldMkLst>
        <pc:graphicFrameChg chg="mod modGraphic">
          <ac:chgData name="Milly Turner" userId="ed8698aa-a7c9-4b19-95d7-f5c136696b12" providerId="ADAL" clId="{EDFA750A-DAD7-4EB3-853A-D2E0DA847B06}" dt="2024-02-12T08:41:46.167" v="60" actId="1076"/>
          <ac:graphicFrameMkLst>
            <pc:docMk/>
            <pc:sldMk cId="555743713" sldId="269"/>
            <ac:graphicFrameMk id="9" creationId="{70ED209D-21E1-7BD8-AA48-E10839CBFA87}"/>
          </ac:graphicFrameMkLst>
        </pc:graphicFrameChg>
      </pc:sldChg>
      <pc:sldChg chg="del">
        <pc:chgData name="Milly Turner" userId="ed8698aa-a7c9-4b19-95d7-f5c136696b12" providerId="ADAL" clId="{EDFA750A-DAD7-4EB3-853A-D2E0DA847B06}" dt="2024-02-12T08:41:48.672" v="61" actId="47"/>
        <pc:sldMkLst>
          <pc:docMk/>
          <pc:sldMk cId="2385042547" sldId="270"/>
        </pc:sldMkLst>
      </pc:sldChg>
      <pc:sldChg chg="del">
        <pc:chgData name="Milly Turner" userId="ed8698aa-a7c9-4b19-95d7-f5c136696b12" providerId="ADAL" clId="{EDFA750A-DAD7-4EB3-853A-D2E0DA847B06}" dt="2024-02-12T08:41:50.546" v="62" actId="47"/>
        <pc:sldMkLst>
          <pc:docMk/>
          <pc:sldMk cId="2820284936" sldId="271"/>
        </pc:sldMkLst>
      </pc:sldChg>
      <pc:sldChg chg="del">
        <pc:chgData name="Milly Turner" userId="ed8698aa-a7c9-4b19-95d7-f5c136696b12" providerId="ADAL" clId="{EDFA750A-DAD7-4EB3-853A-D2E0DA847B06}" dt="2024-02-12T08:41:51.420" v="63" actId="47"/>
        <pc:sldMkLst>
          <pc:docMk/>
          <pc:sldMk cId="2254453880" sldId="272"/>
        </pc:sldMkLst>
      </pc:sldChg>
      <pc:sldChg chg="delSp modSp mod">
        <pc:chgData name="Milly Turner" userId="ed8698aa-a7c9-4b19-95d7-f5c136696b12" providerId="ADAL" clId="{EDFA750A-DAD7-4EB3-853A-D2E0DA847B06}" dt="2024-02-12T08:42:09.848" v="88" actId="478"/>
        <pc:sldMkLst>
          <pc:docMk/>
          <pc:sldMk cId="1515908122" sldId="273"/>
        </pc:sldMkLst>
        <pc:spChg chg="mod">
          <ac:chgData name="Milly Turner" userId="ed8698aa-a7c9-4b19-95d7-f5c136696b12" providerId="ADAL" clId="{EDFA750A-DAD7-4EB3-853A-D2E0DA847B06}" dt="2024-02-12T08:42:06.782" v="87" actId="20577"/>
          <ac:spMkLst>
            <pc:docMk/>
            <pc:sldMk cId="1515908122" sldId="273"/>
            <ac:spMk id="2" creationId="{1DBC0EF0-7CD8-8DFD-3A11-0FDAF7BB5A7F}"/>
          </ac:spMkLst>
        </pc:spChg>
        <pc:picChg chg="del">
          <ac:chgData name="Milly Turner" userId="ed8698aa-a7c9-4b19-95d7-f5c136696b12" providerId="ADAL" clId="{EDFA750A-DAD7-4EB3-853A-D2E0DA847B06}" dt="2024-02-12T08:42:09.848" v="88" actId="478"/>
          <ac:picMkLst>
            <pc:docMk/>
            <pc:sldMk cId="1515908122" sldId="273"/>
            <ac:picMk id="3" creationId="{0BA2A4BA-E317-FC76-C404-B49DBE90C397}"/>
          </ac:picMkLst>
        </pc:picChg>
      </pc:sldChg>
      <pc:sldChg chg="modSp mod">
        <pc:chgData name="Milly Turner" userId="ed8698aa-a7c9-4b19-95d7-f5c136696b12" providerId="ADAL" clId="{EDFA750A-DAD7-4EB3-853A-D2E0DA847B06}" dt="2024-02-12T08:40:17.847" v="46" actId="2165"/>
        <pc:sldMkLst>
          <pc:docMk/>
          <pc:sldMk cId="4092167894" sldId="274"/>
        </pc:sldMkLst>
        <pc:graphicFrameChg chg="modGraphic">
          <ac:chgData name="Milly Turner" userId="ed8698aa-a7c9-4b19-95d7-f5c136696b12" providerId="ADAL" clId="{EDFA750A-DAD7-4EB3-853A-D2E0DA847B06}" dt="2024-02-12T08:40:17.847" v="46" actId="2165"/>
          <ac:graphicFrameMkLst>
            <pc:docMk/>
            <pc:sldMk cId="4092167894" sldId="274"/>
            <ac:graphicFrameMk id="9" creationId="{70ED209D-21E1-7BD8-AA48-E10839CBFA87}"/>
          </ac:graphicFrameMkLst>
        </pc:graphicFrame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F5B29-3880-3D59-0E23-0CBC27BD84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0BA7B7-5889-07E5-0E15-3C96E3E734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D4C08-B2D1-39C2-D268-6DDCDE09F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0ED5E-6064-4991-8692-5C8C57F76ADB}" type="datetimeFigureOut">
              <a:rPr lang="en-GB" smtClean="0"/>
              <a:t>12/02/2024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E74B0-CB60-6AC5-B061-266A52244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7DA9B3-5BCA-C900-C3F1-805D4FE54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43C22-E221-48BF-8DDB-8EBA94216E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760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0D4E7-1C86-E9A1-A336-0191C8F53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2B687-A1D0-72D3-205D-50E0A38144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47FA49-F0A6-BB65-7383-0F08A91B8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0ED5E-6064-4991-8692-5C8C57F76ADB}" type="datetimeFigureOut">
              <a:rPr lang="en-GB" smtClean="0"/>
              <a:t>12/02/2024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A90A2-5B13-4D5E-50E9-B81392384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F37552-587E-C156-30B1-2825AF90A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43C22-E221-48BF-8DDB-8EBA94216E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5543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25E06F-383F-F529-A40E-D3D884920D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811F74-9778-84BD-95B0-B1E14CB0F0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AD6DE-51B1-459C-E647-0984B2EB1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0ED5E-6064-4991-8692-5C8C57F76ADB}" type="datetimeFigureOut">
              <a:rPr lang="en-GB" smtClean="0"/>
              <a:t>12/02/2024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51783-E002-9B52-9D2D-659B3321D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1EB1E-20A5-3EA0-C3A3-3A05E442D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43C22-E221-48BF-8DDB-8EBA94216E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532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8F809-6F10-5D18-0C23-5BEDDC172E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TradeGothic CondEighteen" panose="020B0806000000000000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8BD859-DC14-9C30-CF98-32EBF9C08F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Bahnschrift Condensed" panose="020B0502040204020203" pitchFamily="34" charset="0"/>
              </a:defRPr>
            </a:lvl1pPr>
            <a:lvl2pPr>
              <a:defRPr>
                <a:latin typeface="Bahnschrift Condensed" panose="020B0502040204020203" pitchFamily="34" charset="0"/>
              </a:defRPr>
            </a:lvl2pPr>
            <a:lvl3pPr>
              <a:defRPr>
                <a:latin typeface="Bahnschrift Condensed" panose="020B0502040204020203" pitchFamily="34" charset="0"/>
              </a:defRPr>
            </a:lvl3pPr>
            <a:lvl4pPr>
              <a:defRPr>
                <a:latin typeface="Bahnschrift Condensed" panose="020B0502040204020203" pitchFamily="34" charset="0"/>
              </a:defRPr>
            </a:lvl4pPr>
            <a:lvl5pPr>
              <a:defRPr>
                <a:latin typeface="Bahnschrift Condensed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9FEC8-393E-4FE4-18F2-E08EFFEC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0ED5E-6064-4991-8692-5C8C57F76ADB}" type="datetimeFigureOut">
              <a:rPr lang="en-GB" smtClean="0"/>
              <a:t>12/02/2024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7CD60-BFE9-91F4-ECEB-B6AE6F0B4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6FB6D-86C4-6B49-A6C0-EE65C0C0C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43C22-E221-48BF-8DDB-8EBA94216E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3362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9EC30-81E2-B014-1CC0-1A16CCFAD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50607F-4313-B24B-2122-6F0AF11678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DBFEE7-ACA3-CC44-DA6D-CF675C67C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0ED5E-6064-4991-8692-5C8C57F76ADB}" type="datetimeFigureOut">
              <a:rPr lang="en-GB" smtClean="0"/>
              <a:t>12/02/2024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84492-B057-7503-E8FD-5B528901F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4F4B40-0B2F-5235-C55E-280E4A777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43C22-E221-48BF-8DDB-8EBA94216E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3556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E931D-0842-F128-5087-418CD3E11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A02BE-69D2-802A-EFFF-B393E4C22D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5CAE43-999C-8E65-036E-92C681C8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78A512-349D-A12D-290F-BB7736D9A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0ED5E-6064-4991-8692-5C8C57F76ADB}" type="datetimeFigureOut">
              <a:rPr lang="en-GB" smtClean="0"/>
              <a:t>12/02/2024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36C98-8D7E-82AB-51A2-D60C8B7A2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BC7BB5-9D32-2A76-D54D-5A6549C15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43C22-E221-48BF-8DDB-8EBA94216E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116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35535-0C71-EEE5-426E-BE30F42B7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B9131-61E8-20AE-56E0-FEB8A460D8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809175-3657-ABB3-D7A9-AEE98FA3FF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02D3A7-1ADB-7B68-BF0B-15A7A9BD94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7618EE-CE4B-6807-1EEC-45997A9638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C9373F-CA0D-D053-E2F8-EDF61C691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0ED5E-6064-4991-8692-5C8C57F76ADB}" type="datetimeFigureOut">
              <a:rPr lang="en-GB" smtClean="0"/>
              <a:t>12/02/2024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90940A-B97D-57D3-8281-3D91A601B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0AA994-4527-399F-FC20-FD59C4133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43C22-E221-48BF-8DDB-8EBA94216E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7113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20FA2-9176-428C-C903-FD96861F1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904B9E-D9F8-4C3F-9864-1B99C114F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0ED5E-6064-4991-8692-5C8C57F76ADB}" type="datetimeFigureOut">
              <a:rPr lang="en-GB" smtClean="0"/>
              <a:t>12/02/2024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36DD1E-2692-5984-571B-18923DFD8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CC7A25-1213-6EB5-4D13-241D2E6E1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43C22-E221-48BF-8DDB-8EBA94216E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877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A99885-EE37-0593-4AE8-3FED21D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0ED5E-6064-4991-8692-5C8C57F76ADB}" type="datetimeFigureOut">
              <a:rPr lang="en-GB" smtClean="0"/>
              <a:t>12/02/2024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BF49FF-2AB8-B67B-9B47-45FD02EB3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34378-A2DD-CD73-DDEF-9820FE6FF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43C22-E221-48BF-8DDB-8EBA94216E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895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FDDFB-23FD-0C84-93A4-644D2B433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F4733-3DA4-4E63-75A5-6261CCFDD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924610-1D59-3071-22F2-1906AF6D9D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0F8C92-9FAE-03A7-922C-EF513650C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0ED5E-6064-4991-8692-5C8C57F76ADB}" type="datetimeFigureOut">
              <a:rPr lang="en-GB" smtClean="0"/>
              <a:t>12/02/2024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339EF8-4CDB-6B69-5B94-5BABF44E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036051-F043-F517-D34F-12DDC2818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43C22-E221-48BF-8DDB-8EBA94216E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550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1DA81-11D9-5358-8629-CE258F952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BB7410-348A-66F4-02DB-29969B338B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317309-5658-1743-2963-C3D6EAE390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0036C6-AC68-9590-64A2-2955C8036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0ED5E-6064-4991-8692-5C8C57F76ADB}" type="datetimeFigureOut">
              <a:rPr lang="en-GB" smtClean="0"/>
              <a:t>12/02/2024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090C61-676B-AEB2-018D-BCC0050FF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BCCCE2-3211-38A1-E777-1865FF2FD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43C22-E221-48BF-8DDB-8EBA94216E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7195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64134C-BAB0-53BD-808E-4E7005214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A3D7E-C4A6-9B0C-E3A0-B9E5E4FF3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0C715-6177-9ABC-2F34-7FB342125C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0ED5E-6064-4991-8692-5C8C57F76ADB}" type="datetimeFigureOut">
              <a:rPr lang="en-GB" smtClean="0"/>
              <a:t>12/02/2024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EB7918-F7A0-7AEB-794D-85AC81D4CE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0EE96-C6BB-B29F-2BA2-A469A56E9B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43C22-E221-48BF-8DDB-8EBA94216E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765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4" indent="-228604" algn="l" defTabSz="914411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7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5924247-3943-F9CD-5D5E-E21C1C407E76}"/>
              </a:ext>
            </a:extLst>
          </p:cNvPr>
          <p:cNvSpPr/>
          <p:nvPr/>
        </p:nvSpPr>
        <p:spPr>
          <a:xfrm>
            <a:off x="1016000" y="949036"/>
            <a:ext cx="10160000" cy="4959927"/>
          </a:xfrm>
          <a:prstGeom prst="rect">
            <a:avLst/>
          </a:prstGeom>
          <a:solidFill>
            <a:srgbClr val="CCC3BA"/>
          </a:solidFill>
          <a:ln>
            <a:solidFill>
              <a:srgbClr val="CCC3B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250208-AFD7-69D2-1B2B-2AE778E486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2357" y="436345"/>
            <a:ext cx="9144000" cy="1025381"/>
          </a:xfrm>
        </p:spPr>
        <p:txBody>
          <a:bodyPr>
            <a:normAutofit/>
          </a:bodyPr>
          <a:lstStyle/>
          <a:p>
            <a:r>
              <a:rPr lang="en-US" sz="6600" dirty="0">
                <a:latin typeface="TradeGothic CondEighteen" panose="020B0806000000000000" pitchFamily="34" charset="0"/>
              </a:rPr>
              <a:t>VINE’S PRODUCT GUIDE</a:t>
            </a:r>
            <a:endParaRPr lang="en-GB" sz="6600" dirty="0">
              <a:latin typeface="TradeGothic CondEighteen" panose="020B0806000000000000" pitchFamily="34" charset="0"/>
            </a:endParaRPr>
          </a:p>
        </p:txBody>
      </p:sp>
      <p:pic>
        <p:nvPicPr>
          <p:cNvPr id="7" name="Picture 6" descr="A logo with a bread and wheat&#10;&#10;Description automatically generated">
            <a:extLst>
              <a:ext uri="{FF2B5EF4-FFF2-40B4-BE49-F238E27FC236}">
                <a16:creationId xmlns:a16="http://schemas.microsoft.com/office/drawing/2014/main" id="{89B89E6F-21D2-1BD8-E36C-9739388B91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324" y="1667534"/>
            <a:ext cx="2098059" cy="29665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98984F-4170-8C0B-38BD-71E531C588DE}"/>
              </a:ext>
            </a:extLst>
          </p:cNvPr>
          <p:cNvSpPr txBox="1"/>
          <p:nvPr/>
        </p:nvSpPr>
        <p:spPr>
          <a:xfrm>
            <a:off x="4411352" y="6185716"/>
            <a:ext cx="29460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kern="0" dirty="0">
                <a:solidFill>
                  <a:srgbClr val="000000"/>
                </a:solidFill>
                <a:effectLst/>
                <a:latin typeface="TradeGothic CondEighteen" panose="020B0806000000000000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VINESARTISANBAKERY.CO.UK</a:t>
            </a:r>
            <a:endParaRPr lang="en-GB" sz="2400" dirty="0">
              <a:latin typeface="TradeGothic CondEighteen" panose="020B0806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872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94FDFF-8049-D28E-18D5-35CBE1BCB21F}"/>
              </a:ext>
            </a:extLst>
          </p:cNvPr>
          <p:cNvSpPr/>
          <p:nvPr/>
        </p:nvSpPr>
        <p:spPr>
          <a:xfrm>
            <a:off x="1016000" y="949036"/>
            <a:ext cx="10160000" cy="4959927"/>
          </a:xfrm>
          <a:prstGeom prst="rect">
            <a:avLst/>
          </a:prstGeom>
          <a:solidFill>
            <a:srgbClr val="CCC3BA"/>
          </a:solidFill>
          <a:ln>
            <a:solidFill>
              <a:srgbClr val="CCC3B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BC0EF0-7CD8-8DFD-3A11-0FDAF7BB5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6254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SALTED PRETZEL</a:t>
            </a:r>
            <a:endParaRPr lang="en-GB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0ED209D-21E1-7BD8-AA48-E10839CBFA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621555"/>
              </p:ext>
            </p:extLst>
          </p:nvPr>
        </p:nvGraphicFramePr>
        <p:xfrm>
          <a:off x="1016000" y="4463835"/>
          <a:ext cx="10160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0074">
                  <a:extLst>
                    <a:ext uri="{9D8B030D-6E8A-4147-A177-3AD203B41FA5}">
                      <a16:colId xmlns:a16="http://schemas.microsoft.com/office/drawing/2014/main" val="2173262070"/>
                    </a:ext>
                  </a:extLst>
                </a:gridCol>
                <a:gridCol w="7259926">
                  <a:extLst>
                    <a:ext uri="{9D8B030D-6E8A-4147-A177-3AD203B41FA5}">
                      <a16:colId xmlns:a16="http://schemas.microsoft.com/office/drawing/2014/main" val="36257494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  <a:latin typeface="Bahnschrift Condensed" panose="020B0502040204020203" pitchFamily="34" charset="0"/>
                        </a:rPr>
                        <a:t>ALLERGENS</a:t>
                      </a:r>
                      <a:endParaRPr lang="en-GB" b="1" dirty="0">
                        <a:solidFill>
                          <a:schemeClr val="bg1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1" u="none" kern="1200" dirty="0">
                          <a:solidFill>
                            <a:schemeClr val="bg1"/>
                          </a:solidFill>
                          <a:effectLst/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MAIN: Gluten (wheat), milk TRACE: sesame, egg, milk, tree nuts, oats, sulphites, soya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0612932"/>
                  </a:ext>
                </a:extLst>
              </a:tr>
            </a:tbl>
          </a:graphicData>
        </a:graphic>
      </p:graphicFrame>
      <p:pic>
        <p:nvPicPr>
          <p:cNvPr id="6" name="Picture 5" descr="A group of pretzels on a white surface&#10;&#10;Description automatically generated">
            <a:extLst>
              <a:ext uri="{FF2B5EF4-FFF2-40B4-BE49-F238E27FC236}">
                <a16:creationId xmlns:a16="http://schemas.microsoft.com/office/drawing/2014/main" id="{7922A92D-BD18-7D14-BFD5-6AAAF7506F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3"/>
          <a:stretch/>
        </p:blipFill>
        <p:spPr>
          <a:xfrm rot="16200000">
            <a:off x="2264833" y="899039"/>
            <a:ext cx="2373363" cy="33493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CB50F4-B3F9-B55D-442D-C697C34E7397}"/>
              </a:ext>
            </a:extLst>
          </p:cNvPr>
          <p:cNvSpPr txBox="1"/>
          <p:nvPr/>
        </p:nvSpPr>
        <p:spPr>
          <a:xfrm>
            <a:off x="6096000" y="1849259"/>
            <a:ext cx="4202545" cy="126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rtl="0" eaLnBrk="1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800" kern="100" dirty="0">
                <a:solidFill>
                  <a:srgbClr val="FFFFFF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TRADITIONAL, SOFT, LYE DIPPED PRETZEL. A THIN, SHINY CRUST AND DENSE, CHEWY TEXTURE. SCATTERED WITH MALDON SEA SALT. LIMITED AVAILABILITY SO GRAB ONE QUICK!</a:t>
            </a:r>
            <a:endParaRPr lang="en-GB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13765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94FDFF-8049-D28E-18D5-35CBE1BCB21F}"/>
              </a:ext>
            </a:extLst>
          </p:cNvPr>
          <p:cNvSpPr/>
          <p:nvPr/>
        </p:nvSpPr>
        <p:spPr>
          <a:xfrm>
            <a:off x="1016000" y="949036"/>
            <a:ext cx="10160000" cy="4959927"/>
          </a:xfrm>
          <a:prstGeom prst="rect">
            <a:avLst/>
          </a:prstGeom>
          <a:solidFill>
            <a:srgbClr val="CCC3BA"/>
          </a:solidFill>
          <a:ln>
            <a:solidFill>
              <a:srgbClr val="CCC3B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BC0EF0-7CD8-8DFD-3A11-0FDAF7BB5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6254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BUTTER CROISSANT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0A3384-AE36-D15B-4AF4-E634A252F0A7}"/>
              </a:ext>
            </a:extLst>
          </p:cNvPr>
          <p:cNvSpPr txBox="1"/>
          <p:nvPr/>
        </p:nvSpPr>
        <p:spPr>
          <a:xfrm>
            <a:off x="6096000" y="1643617"/>
            <a:ext cx="4202545" cy="1558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solidFill>
                  <a:srgbClr val="FFFFFF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VIENNOISERIE ROYALTY. FLAKEY, BUTTERY, SWEET OR SAVOURY, BREAKFAST OR LUNCH. MADE WITH </a:t>
            </a:r>
            <a:r>
              <a:rPr lang="en-GB" sz="1800" b="1" kern="100" dirty="0">
                <a:solidFill>
                  <a:srgbClr val="FFFFFF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WILD FARMED </a:t>
            </a:r>
            <a:r>
              <a:rPr lang="en-GB" sz="1800" kern="100" dirty="0">
                <a:solidFill>
                  <a:srgbClr val="FFFFFF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REGENERATIVE WHEAT, AND TOP QUALITY FRENCH PATISSERIE BUTTER – TRULY AUTHENTIC FRENCH PASTRY.</a:t>
            </a:r>
            <a:endParaRPr lang="en-GB" sz="2000" dirty="0">
              <a:effectLst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0ED209D-21E1-7BD8-AA48-E10839CBFA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3943826"/>
              </p:ext>
            </p:extLst>
          </p:nvPr>
        </p:nvGraphicFramePr>
        <p:xfrm>
          <a:off x="1016000" y="4512387"/>
          <a:ext cx="10160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0074">
                  <a:extLst>
                    <a:ext uri="{9D8B030D-6E8A-4147-A177-3AD203B41FA5}">
                      <a16:colId xmlns:a16="http://schemas.microsoft.com/office/drawing/2014/main" val="2173262070"/>
                    </a:ext>
                  </a:extLst>
                </a:gridCol>
                <a:gridCol w="7259926">
                  <a:extLst>
                    <a:ext uri="{9D8B030D-6E8A-4147-A177-3AD203B41FA5}">
                      <a16:colId xmlns:a16="http://schemas.microsoft.com/office/drawing/2014/main" val="36257494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  <a:latin typeface="Bahnschrift Condensed" panose="020B0502040204020203" pitchFamily="34" charset="0"/>
                        </a:rPr>
                        <a:t>ALLERGENS</a:t>
                      </a:r>
                      <a:endParaRPr lang="en-GB" b="1" dirty="0">
                        <a:solidFill>
                          <a:schemeClr val="bg1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1" u="none" kern="1200" dirty="0">
                          <a:solidFill>
                            <a:schemeClr val="bg1"/>
                          </a:solidFill>
                          <a:effectLst/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MAIN: Gluten (wheat), egg, milk  TRACE: sesame, egg, milk, tree nuts, oats, sulphites, soya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0612932"/>
                  </a:ext>
                </a:extLst>
              </a:tr>
            </a:tbl>
          </a:graphicData>
        </a:graphic>
      </p:graphicFrame>
      <p:pic>
        <p:nvPicPr>
          <p:cNvPr id="5" name="Picture 4" descr="A group of croissants on a white surface&#10;&#10;Description automatically generated">
            <a:extLst>
              <a:ext uri="{FF2B5EF4-FFF2-40B4-BE49-F238E27FC236}">
                <a16:creationId xmlns:a16="http://schemas.microsoft.com/office/drawing/2014/main" id="{F36C1450-D0AD-34B6-64E6-39C5CA00EE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2299369" y="708753"/>
            <a:ext cx="2513417" cy="376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515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94FDFF-8049-D28E-18D5-35CBE1BCB21F}"/>
              </a:ext>
            </a:extLst>
          </p:cNvPr>
          <p:cNvSpPr/>
          <p:nvPr/>
        </p:nvSpPr>
        <p:spPr>
          <a:xfrm>
            <a:off x="1016000" y="949036"/>
            <a:ext cx="10160000" cy="4959927"/>
          </a:xfrm>
          <a:prstGeom prst="rect">
            <a:avLst/>
          </a:prstGeom>
          <a:solidFill>
            <a:srgbClr val="CCC3BA"/>
          </a:solidFill>
          <a:ln>
            <a:solidFill>
              <a:srgbClr val="CCC3B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BC0EF0-7CD8-8DFD-3A11-0FDAF7BB5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6254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PAIN AU CHOCOLAT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0A3384-AE36-D15B-4AF4-E634A252F0A7}"/>
              </a:ext>
            </a:extLst>
          </p:cNvPr>
          <p:cNvSpPr txBox="1"/>
          <p:nvPr/>
        </p:nvSpPr>
        <p:spPr>
          <a:xfrm>
            <a:off x="6096000" y="1643617"/>
            <a:ext cx="4202545" cy="1394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kern="100" dirty="0">
                <a:solidFill>
                  <a:schemeClr val="bg1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ITS OUR CLASSIC CROISSANT DOUGH MADE USING </a:t>
            </a:r>
            <a:r>
              <a:rPr lang="en-GB" sz="2000" b="1" kern="100" dirty="0">
                <a:solidFill>
                  <a:schemeClr val="bg1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WILDFARMED</a:t>
            </a:r>
            <a:r>
              <a:rPr lang="en-GB" sz="2000" kern="100" dirty="0">
                <a:solidFill>
                  <a:schemeClr val="bg1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FLOUR AND FRENCH PATISSERIE BUTTER, WITH ADDED VALRHONA CHOCOLATE – WHAT’S NOT TO LOVE?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0ED209D-21E1-7BD8-AA48-E10839CBFA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021405"/>
              </p:ext>
            </p:extLst>
          </p:nvPr>
        </p:nvGraphicFramePr>
        <p:xfrm>
          <a:off x="1016000" y="4670726"/>
          <a:ext cx="10160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0074">
                  <a:extLst>
                    <a:ext uri="{9D8B030D-6E8A-4147-A177-3AD203B41FA5}">
                      <a16:colId xmlns:a16="http://schemas.microsoft.com/office/drawing/2014/main" val="2173262070"/>
                    </a:ext>
                  </a:extLst>
                </a:gridCol>
                <a:gridCol w="7259926">
                  <a:extLst>
                    <a:ext uri="{9D8B030D-6E8A-4147-A177-3AD203B41FA5}">
                      <a16:colId xmlns:a16="http://schemas.microsoft.com/office/drawing/2014/main" val="36257494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  <a:latin typeface="Bahnschrift Condensed" panose="020B0502040204020203" pitchFamily="34" charset="0"/>
                        </a:rPr>
                        <a:t>ALLERGENS</a:t>
                      </a:r>
                      <a:endParaRPr lang="en-GB" b="1" dirty="0">
                        <a:solidFill>
                          <a:schemeClr val="bg1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1" u="none" kern="1200" dirty="0">
                          <a:solidFill>
                            <a:schemeClr val="bg1"/>
                          </a:solidFill>
                          <a:effectLst/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MAIN: Gluten (wheat), egg, milk  TRACE: sesame, egg, milk, tree nuts, oats, sulphites, soya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0612932"/>
                  </a:ext>
                </a:extLst>
              </a:tr>
            </a:tbl>
          </a:graphicData>
        </a:graphic>
      </p:graphicFrame>
      <p:pic>
        <p:nvPicPr>
          <p:cNvPr id="5" name="Picture 4" descr="A group of croissants on a white surface&#10;&#10;Description automatically generated">
            <a:extLst>
              <a:ext uri="{FF2B5EF4-FFF2-40B4-BE49-F238E27FC236}">
                <a16:creationId xmlns:a16="http://schemas.microsoft.com/office/drawing/2014/main" id="{C3E0C039-1106-9B52-4A04-DF39C1C2E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2351825" y="936610"/>
            <a:ext cx="2294047" cy="343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878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94FDFF-8049-D28E-18D5-35CBE1BCB21F}"/>
              </a:ext>
            </a:extLst>
          </p:cNvPr>
          <p:cNvSpPr/>
          <p:nvPr/>
        </p:nvSpPr>
        <p:spPr>
          <a:xfrm>
            <a:off x="1016000" y="949036"/>
            <a:ext cx="10160000" cy="4959927"/>
          </a:xfrm>
          <a:prstGeom prst="rect">
            <a:avLst/>
          </a:prstGeom>
          <a:solidFill>
            <a:srgbClr val="CCC3BA"/>
          </a:solidFill>
          <a:ln>
            <a:solidFill>
              <a:srgbClr val="CCC3B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BC0EF0-7CD8-8DFD-3A11-0FDAF7BB5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6254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SWEET BRIOCHE KNOTS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0A3384-AE36-D15B-4AF4-E634A252F0A7}"/>
              </a:ext>
            </a:extLst>
          </p:cNvPr>
          <p:cNvSpPr txBox="1"/>
          <p:nvPr/>
        </p:nvSpPr>
        <p:spPr>
          <a:xfrm>
            <a:off x="6096000" y="1643617"/>
            <a:ext cx="4202545" cy="1050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kern="100" dirty="0">
                <a:solidFill>
                  <a:schemeClr val="bg1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TENDER, RICH BRIOCHE DOUGH WITH CHOCOLATE, CINNAMON, OR CARDAMOM BUTTER AND VANILLA SYRUP. THE PERFECT BREAKFAST.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0ED209D-21E1-7BD8-AA48-E10839CBFA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3994485"/>
              </p:ext>
            </p:extLst>
          </p:nvPr>
        </p:nvGraphicFramePr>
        <p:xfrm>
          <a:off x="1016000" y="4563079"/>
          <a:ext cx="10160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0074">
                  <a:extLst>
                    <a:ext uri="{9D8B030D-6E8A-4147-A177-3AD203B41FA5}">
                      <a16:colId xmlns:a16="http://schemas.microsoft.com/office/drawing/2014/main" val="2173262070"/>
                    </a:ext>
                  </a:extLst>
                </a:gridCol>
                <a:gridCol w="7259926">
                  <a:extLst>
                    <a:ext uri="{9D8B030D-6E8A-4147-A177-3AD203B41FA5}">
                      <a16:colId xmlns:a16="http://schemas.microsoft.com/office/drawing/2014/main" val="36257494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  <a:latin typeface="Bahnschrift Condensed" panose="020B0502040204020203" pitchFamily="34" charset="0"/>
                        </a:rPr>
                        <a:t>ALLERGENS</a:t>
                      </a:r>
                      <a:endParaRPr lang="en-GB" b="1" dirty="0">
                        <a:solidFill>
                          <a:schemeClr val="bg1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1" u="none" kern="1200" dirty="0">
                          <a:solidFill>
                            <a:schemeClr val="bg1"/>
                          </a:solidFill>
                          <a:effectLst/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MAIN: Gluten (wheat), egg, milk,  TRACE: sesame, egg, milk, tree nuts, oats, sulphites, soya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0612932"/>
                  </a:ext>
                </a:extLst>
              </a:tr>
            </a:tbl>
          </a:graphicData>
        </a:graphic>
      </p:graphicFrame>
      <p:pic>
        <p:nvPicPr>
          <p:cNvPr id="6" name="Picture 5" descr="A group of brown food&#10;&#10;Description automatically generated">
            <a:extLst>
              <a:ext uri="{FF2B5EF4-FFF2-40B4-BE49-F238E27FC236}">
                <a16:creationId xmlns:a16="http://schemas.microsoft.com/office/drawing/2014/main" id="{A28C666C-768B-C7FC-A4F2-A32EDC00AE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9"/>
          <a:stretch/>
        </p:blipFill>
        <p:spPr>
          <a:xfrm rot="16200000" flipH="1">
            <a:off x="2321419" y="1176110"/>
            <a:ext cx="2229017" cy="308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38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94FDFF-8049-D28E-18D5-35CBE1BCB21F}"/>
              </a:ext>
            </a:extLst>
          </p:cNvPr>
          <p:cNvSpPr/>
          <p:nvPr/>
        </p:nvSpPr>
        <p:spPr>
          <a:xfrm>
            <a:off x="1016000" y="949036"/>
            <a:ext cx="10160000" cy="4959927"/>
          </a:xfrm>
          <a:prstGeom prst="rect">
            <a:avLst/>
          </a:prstGeom>
          <a:solidFill>
            <a:srgbClr val="CCC3BA"/>
          </a:solidFill>
          <a:ln>
            <a:solidFill>
              <a:srgbClr val="CCC3B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BC0EF0-7CD8-8DFD-3A11-0FDAF7BB5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6254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KOUIGN AMANN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0A3384-AE36-D15B-4AF4-E634A252F0A7}"/>
              </a:ext>
            </a:extLst>
          </p:cNvPr>
          <p:cNvSpPr txBox="1"/>
          <p:nvPr/>
        </p:nvSpPr>
        <p:spPr>
          <a:xfrm>
            <a:off x="6096000" y="1643617"/>
            <a:ext cx="4202545" cy="1380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kern="100" dirty="0">
                <a:solidFill>
                  <a:schemeClr val="bg1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CLASSIC PASTRY FROM BRITTANY, MADE THE VINE’S WAY. SWEET, SALTY, SOFT, CRUNCHY, CARAMELIZED BUTTERY-NESS, ALL IN ONE MOUTHFUL.</a:t>
            </a:r>
            <a:endParaRPr lang="en-GB" sz="2400" kern="100" dirty="0">
              <a:solidFill>
                <a:schemeClr val="bg1"/>
              </a:solidFill>
              <a:effectLst/>
              <a:latin typeface="Bahnschrif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0ED209D-21E1-7BD8-AA48-E10839CBFA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342896"/>
              </p:ext>
            </p:extLst>
          </p:nvPr>
        </p:nvGraphicFramePr>
        <p:xfrm>
          <a:off x="1016000" y="4646741"/>
          <a:ext cx="10160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0074">
                  <a:extLst>
                    <a:ext uri="{9D8B030D-6E8A-4147-A177-3AD203B41FA5}">
                      <a16:colId xmlns:a16="http://schemas.microsoft.com/office/drawing/2014/main" val="2173262070"/>
                    </a:ext>
                  </a:extLst>
                </a:gridCol>
                <a:gridCol w="7259926">
                  <a:extLst>
                    <a:ext uri="{9D8B030D-6E8A-4147-A177-3AD203B41FA5}">
                      <a16:colId xmlns:a16="http://schemas.microsoft.com/office/drawing/2014/main" val="36257494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  <a:latin typeface="Bahnschrift Condensed" panose="020B0502040204020203" pitchFamily="34" charset="0"/>
                        </a:rPr>
                        <a:t>ALLERGENS</a:t>
                      </a:r>
                      <a:endParaRPr lang="en-GB" b="1" dirty="0">
                        <a:solidFill>
                          <a:schemeClr val="bg1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1" u="none" kern="1200" dirty="0">
                          <a:solidFill>
                            <a:schemeClr val="bg1"/>
                          </a:solidFill>
                          <a:effectLst/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MAIN: Gluten (wheat), milk  TRACE: sesame, egg, milk, tree nuts, oats, sulphites, soya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0612932"/>
                  </a:ext>
                </a:extLst>
              </a:tr>
            </a:tbl>
          </a:graphicData>
        </a:graphic>
      </p:graphicFrame>
      <p:pic>
        <p:nvPicPr>
          <p:cNvPr id="5" name="Picture 4" descr="A group of pastries on a white surface&#10;&#10;Description automatically generated">
            <a:extLst>
              <a:ext uri="{FF2B5EF4-FFF2-40B4-BE49-F238E27FC236}">
                <a16:creationId xmlns:a16="http://schemas.microsoft.com/office/drawing/2014/main" id="{0934C6EB-B68F-BCAD-CF8F-B1899C8DED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2252184" y="794028"/>
            <a:ext cx="2373267" cy="355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743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B590541-EBC5-EE9E-3116-FD0DD3783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12" y="947737"/>
            <a:ext cx="10163175" cy="49625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BC0EF0-7CD8-8DFD-3A11-0FDAF7BB5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625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ANY QUESTIONS?</a:t>
            </a:r>
            <a:endParaRPr lang="en-GB" sz="5400" dirty="0"/>
          </a:p>
        </p:txBody>
      </p:sp>
      <p:pic>
        <p:nvPicPr>
          <p:cNvPr id="13" name="Graphic 12" descr="Receiver outline">
            <a:extLst>
              <a:ext uri="{FF2B5EF4-FFF2-40B4-BE49-F238E27FC236}">
                <a16:creationId xmlns:a16="http://schemas.microsoft.com/office/drawing/2014/main" id="{1A767595-9CE9-0F06-6C26-44354BDD92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66765" y="1919676"/>
            <a:ext cx="405607" cy="405607"/>
          </a:xfrm>
          <a:prstGeom prst="rect">
            <a:avLst/>
          </a:prstGeom>
        </p:spPr>
      </p:pic>
      <p:pic>
        <p:nvPicPr>
          <p:cNvPr id="17" name="Graphic 16" descr="Envelope outline">
            <a:extLst>
              <a:ext uri="{FF2B5EF4-FFF2-40B4-BE49-F238E27FC236}">
                <a16:creationId xmlns:a16="http://schemas.microsoft.com/office/drawing/2014/main" id="{27E41538-04C9-DA7F-70A1-0BE022C7C4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66766" y="2632393"/>
            <a:ext cx="489497" cy="489497"/>
          </a:xfrm>
          <a:prstGeom prst="rect">
            <a:avLst/>
          </a:prstGeom>
        </p:spPr>
      </p:pic>
      <p:pic>
        <p:nvPicPr>
          <p:cNvPr id="19" name="Graphic 18" descr="Marker outline">
            <a:extLst>
              <a:ext uri="{FF2B5EF4-FFF2-40B4-BE49-F238E27FC236}">
                <a16:creationId xmlns:a16="http://schemas.microsoft.com/office/drawing/2014/main" id="{93E40FAD-A2B5-8832-A624-F4C67B8A44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66765" y="3429000"/>
            <a:ext cx="489497" cy="48949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42E9BCC-D80C-C29D-FB5C-C6DD9640D789}"/>
              </a:ext>
            </a:extLst>
          </p:cNvPr>
          <p:cNvSpPr txBox="1"/>
          <p:nvPr/>
        </p:nvSpPr>
        <p:spPr>
          <a:xfrm>
            <a:off x="3780646" y="1926575"/>
            <a:ext cx="3088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radeGothic CondEighteen" panose="020B0806000000000000" pitchFamily="34" charset="0"/>
              </a:rPr>
              <a:t>01522 581353</a:t>
            </a:r>
            <a:endParaRPr lang="en-GB" sz="2000" dirty="0">
              <a:latin typeface="TradeGothic CondEighteen" panose="020B0806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346A57-C349-6E0E-413B-8E15F4ECE358}"/>
              </a:ext>
            </a:extLst>
          </p:cNvPr>
          <p:cNvSpPr txBox="1"/>
          <p:nvPr/>
        </p:nvSpPr>
        <p:spPr>
          <a:xfrm>
            <a:off x="3713016" y="2675475"/>
            <a:ext cx="3088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radeGothic CondEighteen" panose="020B0806000000000000" pitchFamily="34" charset="0"/>
              </a:rPr>
              <a:t>milly@vinesbakery.co.uk</a:t>
            </a:r>
            <a:endParaRPr lang="en-GB" sz="2000" dirty="0">
              <a:latin typeface="TradeGothic CondEighteen" panose="020B0806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CE6F69-8A0F-CC91-3FA2-2AB638D0DFA7}"/>
              </a:ext>
            </a:extLst>
          </p:cNvPr>
          <p:cNvSpPr txBox="1"/>
          <p:nvPr/>
        </p:nvSpPr>
        <p:spPr>
          <a:xfrm>
            <a:off x="3713016" y="3449319"/>
            <a:ext cx="5800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kern="0" dirty="0">
                <a:solidFill>
                  <a:srgbClr val="000000"/>
                </a:solidFill>
                <a:effectLst/>
                <a:latin typeface="TradeGothic CondEighteen" panose="020B0806000000000000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Vines Bakehouse, Enterprise Park, </a:t>
            </a:r>
            <a:r>
              <a:rPr lang="en-GB" sz="2000" kern="0" dirty="0" err="1">
                <a:solidFill>
                  <a:srgbClr val="000000"/>
                </a:solidFill>
                <a:effectLst/>
                <a:latin typeface="TradeGothic CondEighteen" panose="020B0806000000000000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Saxilby</a:t>
            </a:r>
            <a:r>
              <a:rPr lang="en-GB" sz="2000" kern="0" dirty="0">
                <a:solidFill>
                  <a:srgbClr val="000000"/>
                </a:solidFill>
                <a:effectLst/>
                <a:latin typeface="TradeGothic CondEighteen" panose="020B0806000000000000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Lincoln, LN1 2LR</a:t>
            </a:r>
            <a:endParaRPr lang="en-GB" sz="2400" dirty="0">
              <a:latin typeface="TradeGothic CondEighteen" panose="020B0806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CA722E6-9D05-C34E-C549-924308D989C0}"/>
              </a:ext>
            </a:extLst>
          </p:cNvPr>
          <p:cNvSpPr txBox="1"/>
          <p:nvPr/>
        </p:nvSpPr>
        <p:spPr>
          <a:xfrm>
            <a:off x="4622995" y="6130999"/>
            <a:ext cx="29460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kern="0" dirty="0">
                <a:solidFill>
                  <a:srgbClr val="000000"/>
                </a:solidFill>
                <a:effectLst/>
                <a:latin typeface="TradeGothic CondEighteen" panose="020B0806000000000000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VINESARTISANBAKERY.CO.UK</a:t>
            </a:r>
            <a:endParaRPr lang="en-GB" sz="2400" dirty="0">
              <a:latin typeface="TradeGothic CondEighteen" panose="020B0806000000000000" pitchFamily="34" charset="0"/>
            </a:endParaRPr>
          </a:p>
        </p:txBody>
      </p:sp>
      <p:pic>
        <p:nvPicPr>
          <p:cNvPr id="2051" name="Picture 13" descr="mobilePhone">
            <a:extLst>
              <a:ext uri="{FF2B5EF4-FFF2-40B4-BE49-F238E27FC236}">
                <a16:creationId xmlns:a16="http://schemas.microsoft.com/office/drawing/2014/main" id="{8BBD4188-7C12-8571-321B-C9BC2D216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38" cy="12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14" descr="emailAddress">
            <a:extLst>
              <a:ext uri="{FF2B5EF4-FFF2-40B4-BE49-F238E27FC236}">
                <a16:creationId xmlns:a16="http://schemas.microsoft.com/office/drawing/2014/main" id="{A26CE9FA-3ABB-9F56-F426-415BEB7CA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38" cy="12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5" descr="address">
            <a:extLst>
              <a:ext uri="{FF2B5EF4-FFF2-40B4-BE49-F238E27FC236}">
                <a16:creationId xmlns:a16="http://schemas.microsoft.com/office/drawing/2014/main" id="{73ACD150-EF6F-E980-BEFC-88D672E8A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38" cy="12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obilePhone">
            <a:extLst>
              <a:ext uri="{FF2B5EF4-FFF2-40B4-BE49-F238E27FC236}">
                <a16:creationId xmlns:a16="http://schemas.microsoft.com/office/drawing/2014/main" id="{BF981ABA-A4D7-1AE8-C2B0-F91217A25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38" cy="12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mailAddress">
            <a:extLst>
              <a:ext uri="{FF2B5EF4-FFF2-40B4-BE49-F238E27FC236}">
                <a16:creationId xmlns:a16="http://schemas.microsoft.com/office/drawing/2014/main" id="{6D218A01-97B5-F054-DBAC-9AA2B360F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38" cy="12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ddress">
            <a:extLst>
              <a:ext uri="{FF2B5EF4-FFF2-40B4-BE49-F238E27FC236}">
                <a16:creationId xmlns:a16="http://schemas.microsoft.com/office/drawing/2014/main" id="{D5B319D0-BD02-D027-ECBB-978FA14FE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38" cy="12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908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94FDFF-8049-D28E-18D5-35CBE1BCB21F}"/>
              </a:ext>
            </a:extLst>
          </p:cNvPr>
          <p:cNvSpPr/>
          <p:nvPr/>
        </p:nvSpPr>
        <p:spPr>
          <a:xfrm>
            <a:off x="1016000" y="949036"/>
            <a:ext cx="10160000" cy="4959927"/>
          </a:xfrm>
          <a:prstGeom prst="rect">
            <a:avLst/>
          </a:prstGeom>
          <a:solidFill>
            <a:srgbClr val="CCC3BA"/>
          </a:solidFill>
          <a:ln>
            <a:solidFill>
              <a:srgbClr val="CCC3B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BC0EF0-7CD8-8DFD-3A11-0FDAF7BB5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6254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CLASSIC SOURDOUGH</a:t>
            </a:r>
            <a:endParaRPr lang="en-GB" dirty="0"/>
          </a:p>
        </p:txBody>
      </p:sp>
      <p:pic>
        <p:nvPicPr>
          <p:cNvPr id="6" name="Picture 5" descr="A loaf of bread on a counter&#10;&#10;Description automatically generated">
            <a:extLst>
              <a:ext uri="{FF2B5EF4-FFF2-40B4-BE49-F238E27FC236}">
                <a16:creationId xmlns:a16="http://schemas.microsoft.com/office/drawing/2014/main" id="{43E7294E-25C3-F22D-65AD-2BF08F768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604" y="1249495"/>
            <a:ext cx="3874393" cy="25832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0A3384-AE36-D15B-4AF4-E634A252F0A7}"/>
              </a:ext>
            </a:extLst>
          </p:cNvPr>
          <p:cNvSpPr txBox="1"/>
          <p:nvPr/>
        </p:nvSpPr>
        <p:spPr>
          <a:xfrm>
            <a:off x="6197600" y="1648946"/>
            <a:ext cx="3749963" cy="2038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kern="100" dirty="0">
                <a:solidFill>
                  <a:schemeClr val="bg1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VINE’S CLASSIC LOAF, 3 DAYS IN THE MAKING. JUST FLOUR, WATER AND SALT. IT’S CRUSTY AND HEARTY WITH A MILD TO MEDIUM SOUR FLAVOUR AND A WAXY OPEN CRUMB. BEAUTIFUL FRESH AND TOASTS FOR DAYS. 10% WHOLEMEAL GRAIN.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0ED209D-21E1-7BD8-AA48-E10839CBFA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2734409"/>
              </p:ext>
            </p:extLst>
          </p:nvPr>
        </p:nvGraphicFramePr>
        <p:xfrm>
          <a:off x="1016000" y="4500015"/>
          <a:ext cx="10160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0074">
                  <a:extLst>
                    <a:ext uri="{9D8B030D-6E8A-4147-A177-3AD203B41FA5}">
                      <a16:colId xmlns:a16="http://schemas.microsoft.com/office/drawing/2014/main" val="2173262070"/>
                    </a:ext>
                  </a:extLst>
                </a:gridCol>
                <a:gridCol w="7259926">
                  <a:extLst>
                    <a:ext uri="{9D8B030D-6E8A-4147-A177-3AD203B41FA5}">
                      <a16:colId xmlns:a16="http://schemas.microsoft.com/office/drawing/2014/main" val="36257494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  <a:latin typeface="Bahnschrift Condensed" panose="020B0502040204020203" pitchFamily="34" charset="0"/>
                        </a:rPr>
                        <a:t>ALLERGENS</a:t>
                      </a:r>
                      <a:endParaRPr lang="en-GB" b="1" dirty="0">
                        <a:solidFill>
                          <a:schemeClr val="bg1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1" u="none" kern="1200" dirty="0">
                          <a:solidFill>
                            <a:schemeClr val="bg1"/>
                          </a:solidFill>
                          <a:effectLst/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MAIN: Gluten (wheat and rye) TRACE: sesame, egg, milk, tree nuts, oats, sulphites, soya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0612932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E2F43931-8D5F-4C9C-F260-107B0F252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520" y="1028805"/>
            <a:ext cx="288282" cy="28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95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94FDFF-8049-D28E-18D5-35CBE1BCB21F}"/>
              </a:ext>
            </a:extLst>
          </p:cNvPr>
          <p:cNvSpPr/>
          <p:nvPr/>
        </p:nvSpPr>
        <p:spPr>
          <a:xfrm>
            <a:off x="1016000" y="949036"/>
            <a:ext cx="10160000" cy="4959927"/>
          </a:xfrm>
          <a:prstGeom prst="rect">
            <a:avLst/>
          </a:prstGeom>
          <a:solidFill>
            <a:srgbClr val="CCC3BA"/>
          </a:solidFill>
          <a:ln>
            <a:solidFill>
              <a:srgbClr val="CCC3B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BC0EF0-7CD8-8DFD-3A11-0FDAF7BB5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6254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FLAVOURED SOURDOUGH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0A3384-AE36-D15B-4AF4-E634A252F0A7}"/>
              </a:ext>
            </a:extLst>
          </p:cNvPr>
          <p:cNvSpPr txBox="1"/>
          <p:nvPr/>
        </p:nvSpPr>
        <p:spPr>
          <a:xfrm>
            <a:off x="6197600" y="1648946"/>
            <a:ext cx="3990109" cy="1255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kern="100" dirty="0">
                <a:solidFill>
                  <a:schemeClr val="bg1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HOUSE SOURDOUGH WITH ADDITIONS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kern="100" dirty="0">
                <a:solidFill>
                  <a:schemeClr val="bg1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SEASONAL OR BAKER’S CHOICE FLAVOURS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kern="100" dirty="0">
                <a:solidFill>
                  <a:schemeClr val="bg1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ASK US WHAT’S ON- OR MAKE A SUGGESTION!</a:t>
            </a:r>
            <a:endParaRPr lang="en-GB" sz="2000" kern="100" dirty="0">
              <a:solidFill>
                <a:schemeClr val="bg1"/>
              </a:solidFill>
              <a:effectLst/>
              <a:latin typeface="Bahnschrif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0ED209D-21E1-7BD8-AA48-E10839CBFA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0919"/>
              </p:ext>
            </p:extLst>
          </p:nvPr>
        </p:nvGraphicFramePr>
        <p:xfrm>
          <a:off x="1016000" y="4200387"/>
          <a:ext cx="10160000" cy="1011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0074">
                  <a:extLst>
                    <a:ext uri="{9D8B030D-6E8A-4147-A177-3AD203B41FA5}">
                      <a16:colId xmlns:a16="http://schemas.microsoft.com/office/drawing/2014/main" val="2173262070"/>
                    </a:ext>
                  </a:extLst>
                </a:gridCol>
                <a:gridCol w="7259926">
                  <a:extLst>
                    <a:ext uri="{9D8B030D-6E8A-4147-A177-3AD203B41FA5}">
                      <a16:colId xmlns:a16="http://schemas.microsoft.com/office/drawing/2014/main" val="362574943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Bahnschrift Condensed" panose="020B0502040204020203" pitchFamily="34" charset="0"/>
                        </a:rPr>
                        <a:t>Rosemary &amp; Raisin, Caramelised Onion &amp; Herb, Spiced Apple, Red Onion &amp; Chilli, Toasted Linseed &amp; Sunflower</a:t>
                      </a:r>
                      <a:endParaRPr lang="en-GB" dirty="0">
                        <a:solidFill>
                          <a:schemeClr val="bg1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>
                        <a:solidFill>
                          <a:schemeClr val="bg1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6963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  <a:latin typeface="Bahnschrift Condensed" panose="020B0502040204020203" pitchFamily="34" charset="0"/>
                        </a:rPr>
                        <a:t>ALLERGENS</a:t>
                      </a:r>
                      <a:endParaRPr lang="en-GB" b="1" dirty="0">
                        <a:solidFill>
                          <a:schemeClr val="bg1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1" u="none" kern="1200" dirty="0">
                          <a:solidFill>
                            <a:schemeClr val="bg1"/>
                          </a:solidFill>
                          <a:effectLst/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MAIN: Gluten (wheat and rye) TRACE: sesame, egg, milk, tree nuts, oats, sulphites, soya</a:t>
                      </a:r>
                    </a:p>
                    <a:p>
                      <a:r>
                        <a:rPr lang="en-GB" sz="1801" u="none" kern="1200" dirty="0">
                          <a:solidFill>
                            <a:schemeClr val="bg1"/>
                          </a:solidFill>
                          <a:effectLst/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(Plus additional ingredients for respective flavours, enquire with staff)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0612932"/>
                  </a:ext>
                </a:extLst>
              </a:tr>
            </a:tbl>
          </a:graphicData>
        </a:graphic>
      </p:graphicFrame>
      <p:pic>
        <p:nvPicPr>
          <p:cNvPr id="5" name="Picture 4" descr="A round brown bread on a white surface&#10;&#10;Description automatically generated">
            <a:extLst>
              <a:ext uri="{FF2B5EF4-FFF2-40B4-BE49-F238E27FC236}">
                <a16:creationId xmlns:a16="http://schemas.microsoft.com/office/drawing/2014/main" id="{60C74B7D-21BA-F1ED-8262-799568562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2117939" y="669019"/>
            <a:ext cx="2393915" cy="378882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5F143712-6239-1D08-6E37-7DA15FC1E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520" y="1028805"/>
            <a:ext cx="288282" cy="28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287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94FDFF-8049-D28E-18D5-35CBE1BCB21F}"/>
              </a:ext>
            </a:extLst>
          </p:cNvPr>
          <p:cNvSpPr/>
          <p:nvPr/>
        </p:nvSpPr>
        <p:spPr>
          <a:xfrm>
            <a:off x="977480" y="949036"/>
            <a:ext cx="10160000" cy="4959927"/>
          </a:xfrm>
          <a:prstGeom prst="rect">
            <a:avLst/>
          </a:prstGeom>
          <a:solidFill>
            <a:srgbClr val="CCC3BA"/>
          </a:solidFill>
          <a:ln>
            <a:solidFill>
              <a:srgbClr val="CCC3B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BC0EF0-7CD8-8DFD-3A11-0FDAF7BB5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6254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WHITE TIN LOAF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0A3384-AE36-D15B-4AF4-E634A252F0A7}"/>
              </a:ext>
            </a:extLst>
          </p:cNvPr>
          <p:cNvSpPr txBox="1"/>
          <p:nvPr/>
        </p:nvSpPr>
        <p:spPr>
          <a:xfrm>
            <a:off x="6197600" y="1648946"/>
            <a:ext cx="3749963" cy="1709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TRADITIONAL SOFT WHITE BREAD, PERFECT FOR SANDWICHES AND TOASTIES. A MORE ROBUST SLICE THAT ITS SUPERMARKET RIVALS, IT’S VEGAN, ADDITIVE FREE AND EASIER ON YOUR DIGESTIVE SYSTEM.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0ED209D-21E1-7BD8-AA48-E10839CBFA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578690"/>
              </p:ext>
            </p:extLst>
          </p:nvPr>
        </p:nvGraphicFramePr>
        <p:xfrm>
          <a:off x="1016000" y="4561736"/>
          <a:ext cx="10160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0074">
                  <a:extLst>
                    <a:ext uri="{9D8B030D-6E8A-4147-A177-3AD203B41FA5}">
                      <a16:colId xmlns:a16="http://schemas.microsoft.com/office/drawing/2014/main" val="2173262070"/>
                    </a:ext>
                  </a:extLst>
                </a:gridCol>
                <a:gridCol w="7259926">
                  <a:extLst>
                    <a:ext uri="{9D8B030D-6E8A-4147-A177-3AD203B41FA5}">
                      <a16:colId xmlns:a16="http://schemas.microsoft.com/office/drawing/2014/main" val="36257494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  <a:latin typeface="Bahnschrift Condensed" panose="020B0502040204020203" pitchFamily="34" charset="0"/>
                        </a:rPr>
                        <a:t>ALLERGENS</a:t>
                      </a:r>
                      <a:endParaRPr lang="en-GB" b="1" dirty="0">
                        <a:solidFill>
                          <a:schemeClr val="bg1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1" u="none" kern="1200" dirty="0">
                          <a:solidFill>
                            <a:schemeClr val="bg1"/>
                          </a:solidFill>
                          <a:effectLst/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MAIN: Gluten (wheat and rye) TRACE: sesame, egg, milk, tree nuts, oats, sulphites, soya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0612932"/>
                  </a:ext>
                </a:extLst>
              </a:tr>
            </a:tbl>
          </a:graphicData>
        </a:graphic>
      </p:graphicFrame>
      <p:pic>
        <p:nvPicPr>
          <p:cNvPr id="5" name="Picture 4" descr="A loaf of bread on a white surface&#10;&#10;Description automatically generated">
            <a:extLst>
              <a:ext uri="{FF2B5EF4-FFF2-40B4-BE49-F238E27FC236}">
                <a16:creationId xmlns:a16="http://schemas.microsoft.com/office/drawing/2014/main" id="{C06211A0-F41A-64F0-5406-4E4CA67A79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053" y="1356422"/>
            <a:ext cx="3897746" cy="259976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8C01BF7B-BA88-0CC0-D4E8-1C9962F33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520" y="1028805"/>
            <a:ext cx="288282" cy="28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642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94FDFF-8049-D28E-18D5-35CBE1BCB21F}"/>
              </a:ext>
            </a:extLst>
          </p:cNvPr>
          <p:cNvSpPr/>
          <p:nvPr/>
        </p:nvSpPr>
        <p:spPr>
          <a:xfrm>
            <a:off x="1016000" y="949036"/>
            <a:ext cx="10160000" cy="4959927"/>
          </a:xfrm>
          <a:prstGeom prst="rect">
            <a:avLst/>
          </a:prstGeom>
          <a:solidFill>
            <a:srgbClr val="CCC3BA"/>
          </a:solidFill>
          <a:ln>
            <a:solidFill>
              <a:srgbClr val="CCC3B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BC0EF0-7CD8-8DFD-3A11-0FDAF7BB5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6254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MALTED TIN LOAF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0A3384-AE36-D15B-4AF4-E634A252F0A7}"/>
              </a:ext>
            </a:extLst>
          </p:cNvPr>
          <p:cNvSpPr txBox="1"/>
          <p:nvPr/>
        </p:nvSpPr>
        <p:spPr>
          <a:xfrm>
            <a:off x="6096000" y="1472264"/>
            <a:ext cx="4202545" cy="236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kern="100" dirty="0">
                <a:solidFill>
                  <a:schemeClr val="bg1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GRANARY STYLE TIN LOAF, PART WHOLEMEAL. WITH A CLOSE AND DELICATE CRUMB. MALTED WHEAT FLAKES AND SPENT BREWERS GRAIN BRING EXTRA FLAVOURS AND TEXTURES. PERFECT FOR SANDWICHES AND TOASTIES. </a:t>
            </a:r>
            <a:r>
              <a:rPr lang="en-GB" sz="2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IT’S VEGAN, ADDITIVE FREE AND EASIER ON YOUR DIGESTIVE SYSTEM.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0ED209D-21E1-7BD8-AA48-E10839CBFA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0556145"/>
              </p:ext>
            </p:extLst>
          </p:nvPr>
        </p:nvGraphicFramePr>
        <p:xfrm>
          <a:off x="1016000" y="4592986"/>
          <a:ext cx="10160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0074">
                  <a:extLst>
                    <a:ext uri="{9D8B030D-6E8A-4147-A177-3AD203B41FA5}">
                      <a16:colId xmlns:a16="http://schemas.microsoft.com/office/drawing/2014/main" val="2173262070"/>
                    </a:ext>
                  </a:extLst>
                </a:gridCol>
                <a:gridCol w="7259926">
                  <a:extLst>
                    <a:ext uri="{9D8B030D-6E8A-4147-A177-3AD203B41FA5}">
                      <a16:colId xmlns:a16="http://schemas.microsoft.com/office/drawing/2014/main" val="36257494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  <a:latin typeface="Bahnschrift Condensed" panose="020B0502040204020203" pitchFamily="34" charset="0"/>
                        </a:rPr>
                        <a:t>ALLERGENS</a:t>
                      </a:r>
                      <a:endParaRPr lang="en-GB" b="1" dirty="0">
                        <a:solidFill>
                          <a:schemeClr val="bg1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1" u="none" kern="1200" dirty="0">
                          <a:solidFill>
                            <a:schemeClr val="bg1"/>
                          </a:solidFill>
                          <a:effectLst/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MAIN: Gluten (wheat and rye) TRACE: sesame, egg, milk, tree nuts, oats, sulphites, soya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0612932"/>
                  </a:ext>
                </a:extLst>
              </a:tr>
            </a:tbl>
          </a:graphicData>
        </a:graphic>
      </p:graphicFrame>
      <p:pic>
        <p:nvPicPr>
          <p:cNvPr id="6" name="Picture 5" descr="A loaf of bread on a white surface&#10;&#10;Description automatically generated">
            <a:extLst>
              <a:ext uri="{FF2B5EF4-FFF2-40B4-BE49-F238E27FC236}">
                <a16:creationId xmlns:a16="http://schemas.microsoft.com/office/drawing/2014/main" id="{83BFDB61-0B44-D4C1-FF2E-5C13C13F4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40571" y="665597"/>
            <a:ext cx="2542129" cy="3811333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9E0EF0AB-E9D5-4C8B-0F02-53C5CE25B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520" y="1028805"/>
            <a:ext cx="288282" cy="28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936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94FDFF-8049-D28E-18D5-35CBE1BCB21F}"/>
              </a:ext>
            </a:extLst>
          </p:cNvPr>
          <p:cNvSpPr/>
          <p:nvPr/>
        </p:nvSpPr>
        <p:spPr>
          <a:xfrm>
            <a:off x="1016000" y="949036"/>
            <a:ext cx="10160000" cy="4959927"/>
          </a:xfrm>
          <a:prstGeom prst="rect">
            <a:avLst/>
          </a:prstGeom>
          <a:solidFill>
            <a:srgbClr val="CCC3BA"/>
          </a:solidFill>
          <a:ln>
            <a:solidFill>
              <a:srgbClr val="CCC3B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BC0EF0-7CD8-8DFD-3A11-0FDAF7BB5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6254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HERB FOCACCIA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0A3384-AE36-D15B-4AF4-E634A252F0A7}"/>
              </a:ext>
            </a:extLst>
          </p:cNvPr>
          <p:cNvSpPr txBox="1"/>
          <p:nvPr/>
        </p:nvSpPr>
        <p:spPr>
          <a:xfrm>
            <a:off x="6096000" y="1643617"/>
            <a:ext cx="4202545" cy="1380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kern="100" dirty="0">
                <a:solidFill>
                  <a:schemeClr val="bg1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ITALIAN CLASSIC FLATBREAD. WITH AN OPEN WAXY TEXTURE, TOPPED WITH OREGANO AND MALDON SEA SALT, AND DROWNED IN EXTRA VIRGIN OLIVE OIL.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0ED209D-21E1-7BD8-AA48-E10839CBFA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6728042"/>
              </p:ext>
            </p:extLst>
          </p:nvPr>
        </p:nvGraphicFramePr>
        <p:xfrm>
          <a:off x="1016000" y="4539534"/>
          <a:ext cx="10160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0074">
                  <a:extLst>
                    <a:ext uri="{9D8B030D-6E8A-4147-A177-3AD203B41FA5}">
                      <a16:colId xmlns:a16="http://schemas.microsoft.com/office/drawing/2014/main" val="2173262070"/>
                    </a:ext>
                  </a:extLst>
                </a:gridCol>
                <a:gridCol w="7259926">
                  <a:extLst>
                    <a:ext uri="{9D8B030D-6E8A-4147-A177-3AD203B41FA5}">
                      <a16:colId xmlns:a16="http://schemas.microsoft.com/office/drawing/2014/main" val="36257494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  <a:latin typeface="Bahnschrift Condensed" panose="020B0502040204020203" pitchFamily="34" charset="0"/>
                        </a:rPr>
                        <a:t>ALLERGENS</a:t>
                      </a:r>
                      <a:endParaRPr lang="en-GB" b="1" dirty="0">
                        <a:solidFill>
                          <a:schemeClr val="bg1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1" u="none" kern="1200" dirty="0">
                          <a:solidFill>
                            <a:schemeClr val="bg1"/>
                          </a:solidFill>
                          <a:effectLst/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MAIN: Gluten (wheat) TRACE: sesame, egg, milk, tree nuts, oats, sulphites, soya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0612932"/>
                  </a:ext>
                </a:extLst>
              </a:tr>
            </a:tbl>
          </a:graphicData>
        </a:graphic>
      </p:graphicFrame>
      <p:pic>
        <p:nvPicPr>
          <p:cNvPr id="5" name="Picture 4" descr="A stack of bread on a white surface&#10;&#10;Description automatically generated">
            <a:extLst>
              <a:ext uri="{FF2B5EF4-FFF2-40B4-BE49-F238E27FC236}">
                <a16:creationId xmlns:a16="http://schemas.microsoft.com/office/drawing/2014/main" id="{E44EF4E0-0637-F231-CBFE-043FB73774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2471" y="947749"/>
            <a:ext cx="2250772" cy="337451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0EB2476-02C6-2648-C2F5-CB453A469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520" y="1028805"/>
            <a:ext cx="288282" cy="28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860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94FDFF-8049-D28E-18D5-35CBE1BCB21F}"/>
              </a:ext>
            </a:extLst>
          </p:cNvPr>
          <p:cNvSpPr/>
          <p:nvPr/>
        </p:nvSpPr>
        <p:spPr>
          <a:xfrm>
            <a:off x="1016000" y="949036"/>
            <a:ext cx="10160000" cy="4959927"/>
          </a:xfrm>
          <a:prstGeom prst="rect">
            <a:avLst/>
          </a:prstGeom>
          <a:solidFill>
            <a:srgbClr val="CCC3BA"/>
          </a:solidFill>
          <a:ln>
            <a:solidFill>
              <a:srgbClr val="CCC3B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BC0EF0-7CD8-8DFD-3A11-0FDAF7BB5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6254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BAGUETTE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0A3384-AE36-D15B-4AF4-E634A252F0A7}"/>
              </a:ext>
            </a:extLst>
          </p:cNvPr>
          <p:cNvSpPr txBox="1"/>
          <p:nvPr/>
        </p:nvSpPr>
        <p:spPr>
          <a:xfrm>
            <a:off x="6096000" y="1643617"/>
            <a:ext cx="4202545" cy="1050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kern="100" dirty="0">
                <a:solidFill>
                  <a:schemeClr val="bg1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BAGUETTE DE TRADITION. A CLASSIC FOR A REASON. LOTS OF CRUST WITH AN OPEN, CHEWY TEXTURE AND MILD SOUR NOTES.</a:t>
            </a:r>
            <a:endParaRPr lang="en-GB" sz="2000" kern="100" dirty="0">
              <a:solidFill>
                <a:schemeClr val="bg1"/>
              </a:solidFill>
              <a:effectLst/>
              <a:latin typeface="Bahnschrif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0ED209D-21E1-7BD8-AA48-E10839CBFA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0377865"/>
              </p:ext>
            </p:extLst>
          </p:nvPr>
        </p:nvGraphicFramePr>
        <p:xfrm>
          <a:off x="1016000" y="4163584"/>
          <a:ext cx="10198520" cy="378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1069">
                  <a:extLst>
                    <a:ext uri="{9D8B030D-6E8A-4147-A177-3AD203B41FA5}">
                      <a16:colId xmlns:a16="http://schemas.microsoft.com/office/drawing/2014/main" val="2173262070"/>
                    </a:ext>
                  </a:extLst>
                </a:gridCol>
                <a:gridCol w="7287451">
                  <a:extLst>
                    <a:ext uri="{9D8B030D-6E8A-4147-A177-3AD203B41FA5}">
                      <a16:colId xmlns:a16="http://schemas.microsoft.com/office/drawing/2014/main" val="3625749433"/>
                    </a:ext>
                  </a:extLst>
                </a:gridCol>
              </a:tblGrid>
              <a:tr h="37827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  <a:latin typeface="Bahnschrift Condensed" panose="020B0502040204020203" pitchFamily="34" charset="0"/>
                        </a:rPr>
                        <a:t>ALLERGENS</a:t>
                      </a:r>
                      <a:endParaRPr lang="en-GB" b="1" dirty="0">
                        <a:solidFill>
                          <a:schemeClr val="bg1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1" u="none" kern="1200" dirty="0">
                          <a:solidFill>
                            <a:schemeClr val="bg1"/>
                          </a:solidFill>
                          <a:effectLst/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MAIN: Gluten (wheat) TRACE: sesame, egg, milk, tree nuts, oats, sulphites, soya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0612932"/>
                  </a:ext>
                </a:extLst>
              </a:tr>
            </a:tbl>
          </a:graphicData>
        </a:graphic>
      </p:graphicFrame>
      <p:pic>
        <p:nvPicPr>
          <p:cNvPr id="8" name="Picture 2">
            <a:extLst>
              <a:ext uri="{FF2B5EF4-FFF2-40B4-BE49-F238E27FC236}">
                <a16:creationId xmlns:a16="http://schemas.microsoft.com/office/drawing/2014/main" id="{F0EB2476-02C6-2648-C2F5-CB453A469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520" y="1028805"/>
            <a:ext cx="288282" cy="28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group of long breads&#10;&#10;Description automatically generated">
            <a:extLst>
              <a:ext uri="{FF2B5EF4-FFF2-40B4-BE49-F238E27FC236}">
                <a16:creationId xmlns:a16="http://schemas.microsoft.com/office/drawing/2014/main" id="{C0A46E42-B454-88FF-0A9B-900A071AC9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2345906" y="971062"/>
            <a:ext cx="2298284" cy="344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167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94FDFF-8049-D28E-18D5-35CBE1BCB21F}"/>
              </a:ext>
            </a:extLst>
          </p:cNvPr>
          <p:cNvSpPr/>
          <p:nvPr/>
        </p:nvSpPr>
        <p:spPr>
          <a:xfrm>
            <a:off x="1016000" y="949036"/>
            <a:ext cx="10160000" cy="4959927"/>
          </a:xfrm>
          <a:prstGeom prst="rect">
            <a:avLst/>
          </a:prstGeom>
          <a:solidFill>
            <a:srgbClr val="CCC3BA"/>
          </a:solidFill>
          <a:ln>
            <a:solidFill>
              <a:srgbClr val="CCC3B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BC0EF0-7CD8-8DFD-3A11-0FDAF7BB5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6254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MILK BURGER BUN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0A3384-AE36-D15B-4AF4-E634A252F0A7}"/>
              </a:ext>
            </a:extLst>
          </p:cNvPr>
          <p:cNvSpPr txBox="1"/>
          <p:nvPr/>
        </p:nvSpPr>
        <p:spPr>
          <a:xfrm>
            <a:off x="6096000" y="1472264"/>
            <a:ext cx="4202545" cy="1724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kern="100" dirty="0">
                <a:solidFill>
                  <a:schemeClr val="bg1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PERFECT VESSEL FOR A BURGER, OR ANY OTHER SANDWICH FILLING FOR THAT MATTER. THEY’RE SOFT YET ROBUST, FULL OF FLAVOUR WITH A SUBTLE SWEETNESS. EGG WASHED AND FINISHED PLAIN OR WITH SEEDS.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0ED209D-21E1-7BD8-AA48-E10839CBFA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8762445"/>
              </p:ext>
            </p:extLst>
          </p:nvPr>
        </p:nvGraphicFramePr>
        <p:xfrm>
          <a:off x="1016000" y="4533085"/>
          <a:ext cx="10160000" cy="6403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0074">
                  <a:extLst>
                    <a:ext uri="{9D8B030D-6E8A-4147-A177-3AD203B41FA5}">
                      <a16:colId xmlns:a16="http://schemas.microsoft.com/office/drawing/2014/main" val="2173262070"/>
                    </a:ext>
                  </a:extLst>
                </a:gridCol>
                <a:gridCol w="7259926">
                  <a:extLst>
                    <a:ext uri="{9D8B030D-6E8A-4147-A177-3AD203B41FA5}">
                      <a16:colId xmlns:a16="http://schemas.microsoft.com/office/drawing/2014/main" val="36257494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  <a:latin typeface="Bahnschrift Condensed" panose="020B0502040204020203" pitchFamily="34" charset="0"/>
                        </a:rPr>
                        <a:t>ALLERGENS</a:t>
                      </a:r>
                      <a:endParaRPr lang="en-GB" b="1" dirty="0">
                        <a:solidFill>
                          <a:schemeClr val="bg1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1" u="none" kern="1200" dirty="0">
                          <a:solidFill>
                            <a:schemeClr val="bg1"/>
                          </a:solidFill>
                          <a:effectLst/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MAIN: Gluten (wheat), milk, egg, sesame or poppy (if seeded) TRACE: sesame, egg, milk, tree nuts, oats, sulphites, soya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0612932"/>
                  </a:ext>
                </a:extLst>
              </a:tr>
            </a:tbl>
          </a:graphicData>
        </a:graphic>
      </p:graphicFrame>
      <p:pic>
        <p:nvPicPr>
          <p:cNvPr id="5" name="Picture 4" descr="A group of buns on a white surface&#10;&#10;Description automatically generated">
            <a:extLst>
              <a:ext uri="{FF2B5EF4-FFF2-40B4-BE49-F238E27FC236}">
                <a16:creationId xmlns:a16="http://schemas.microsoft.com/office/drawing/2014/main" id="{D9C7D96D-A3A2-EDE0-0D88-40B70B87ED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3"/>
          <a:stretch/>
        </p:blipFill>
        <p:spPr>
          <a:xfrm rot="16200000">
            <a:off x="1937090" y="865938"/>
            <a:ext cx="2579733" cy="342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069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94FDFF-8049-D28E-18D5-35CBE1BCB21F}"/>
              </a:ext>
            </a:extLst>
          </p:cNvPr>
          <p:cNvSpPr/>
          <p:nvPr/>
        </p:nvSpPr>
        <p:spPr>
          <a:xfrm>
            <a:off x="1016000" y="949036"/>
            <a:ext cx="10160000" cy="4959927"/>
          </a:xfrm>
          <a:prstGeom prst="rect">
            <a:avLst/>
          </a:prstGeom>
          <a:solidFill>
            <a:srgbClr val="CCC3BA"/>
          </a:solidFill>
          <a:ln>
            <a:solidFill>
              <a:srgbClr val="CCC3B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BC0EF0-7CD8-8DFD-3A11-0FDAF7BB5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6254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CLASSIC BAGEL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0A3384-AE36-D15B-4AF4-E634A252F0A7}"/>
              </a:ext>
            </a:extLst>
          </p:cNvPr>
          <p:cNvSpPr txBox="1"/>
          <p:nvPr/>
        </p:nvSpPr>
        <p:spPr>
          <a:xfrm>
            <a:off x="6096000" y="1849259"/>
            <a:ext cx="4202545" cy="1394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kern="100" dirty="0">
                <a:solidFill>
                  <a:schemeClr val="bg1"/>
                </a:solidFill>
                <a:effectLst/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DENSE AND CHEWY LIKE A BAGEL SHOULD BE. POACHED IN A SWEET TREACLY BATH BEFORE BAKING. FINISHED WITH POPPY SEEDS, SESAME SEEDS OR PLAIN.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0ED209D-21E1-7BD8-AA48-E10839CBFA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1283829"/>
              </p:ext>
            </p:extLst>
          </p:nvPr>
        </p:nvGraphicFramePr>
        <p:xfrm>
          <a:off x="1054520" y="4341680"/>
          <a:ext cx="10160000" cy="6403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0074">
                  <a:extLst>
                    <a:ext uri="{9D8B030D-6E8A-4147-A177-3AD203B41FA5}">
                      <a16:colId xmlns:a16="http://schemas.microsoft.com/office/drawing/2014/main" val="2173262070"/>
                    </a:ext>
                  </a:extLst>
                </a:gridCol>
                <a:gridCol w="7259926">
                  <a:extLst>
                    <a:ext uri="{9D8B030D-6E8A-4147-A177-3AD203B41FA5}">
                      <a16:colId xmlns:a16="http://schemas.microsoft.com/office/drawing/2014/main" val="36257494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  <a:latin typeface="Bahnschrift Condensed" panose="020B0502040204020203" pitchFamily="34" charset="0"/>
                        </a:rPr>
                        <a:t>ALLERGENS</a:t>
                      </a:r>
                      <a:endParaRPr lang="en-GB" b="1" dirty="0">
                        <a:solidFill>
                          <a:schemeClr val="bg1"/>
                        </a:solidFill>
                        <a:latin typeface="Bahnschrift Condensed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1" u="none" kern="1200" dirty="0">
                          <a:solidFill>
                            <a:schemeClr val="bg1"/>
                          </a:solidFill>
                          <a:effectLst/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MAIN: Gluten (wheat, barley), sesame or poppy (if seeded) TRACE: sesame, egg, milk, tree nuts, oats, sulphites, soya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0612932"/>
                  </a:ext>
                </a:extLst>
              </a:tr>
            </a:tbl>
          </a:graphicData>
        </a:graphic>
      </p:graphicFrame>
      <p:pic>
        <p:nvPicPr>
          <p:cNvPr id="6" name="Picture 5" descr="A group of bagels on a white surface&#10;&#10;Description automatically generated">
            <a:extLst>
              <a:ext uri="{FF2B5EF4-FFF2-40B4-BE49-F238E27FC236}">
                <a16:creationId xmlns:a16="http://schemas.microsoft.com/office/drawing/2014/main" id="{5462EE56-79AB-919A-195E-98B5BBF5C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28605" y="701365"/>
            <a:ext cx="2466499" cy="369794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BAD94551-85E8-5102-25A6-AE8F69CEC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520" y="1028805"/>
            <a:ext cx="288282" cy="28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993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838</Words>
  <Application>Microsoft Office PowerPoint</Application>
  <PresentationFormat>Widescreen</PresentationFormat>
  <Paragraphs>63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Bahnschrift Condensed</vt:lpstr>
      <vt:lpstr>Calibri</vt:lpstr>
      <vt:lpstr>Calibri Light</vt:lpstr>
      <vt:lpstr>TradeGothic CondEighteen</vt:lpstr>
      <vt:lpstr>Office Theme</vt:lpstr>
      <vt:lpstr>VINE’S PRODUCT GUIDE</vt:lpstr>
      <vt:lpstr>CLASSIC SOURDOUGH</vt:lpstr>
      <vt:lpstr>FLAVOURED SOURDOUGH</vt:lpstr>
      <vt:lpstr>WHITE TIN LOAF</vt:lpstr>
      <vt:lpstr>MALTED TIN LOAF</vt:lpstr>
      <vt:lpstr>HERB FOCACCIA</vt:lpstr>
      <vt:lpstr>BAGUETTE</vt:lpstr>
      <vt:lpstr>MILK BURGER BUN</vt:lpstr>
      <vt:lpstr>CLASSIC BAGEL</vt:lpstr>
      <vt:lpstr>SALTED PRETZEL</vt:lpstr>
      <vt:lpstr>BUTTER CROISSANT</vt:lpstr>
      <vt:lpstr>PAIN AU CHOCOLAT</vt:lpstr>
      <vt:lpstr>SWEET BRIOCHE KNOTS</vt:lpstr>
      <vt:lpstr>KOUIGN AMANN</vt:lpstr>
      <vt:lpstr>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VINE’S PRODUCT GUIDE</dc:title>
  <dc:creator>Milly Turner</dc:creator>
  <cp:lastModifiedBy>Milly Turner</cp:lastModifiedBy>
  <cp:revision>1</cp:revision>
  <cp:lastPrinted>2023-11-30T11:55:38Z</cp:lastPrinted>
  <dcterms:created xsi:type="dcterms:W3CDTF">2023-11-29T16:27:57Z</dcterms:created>
  <dcterms:modified xsi:type="dcterms:W3CDTF">2024-02-12T08:42:19Z</dcterms:modified>
</cp:coreProperties>
</file>